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672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7" r:id="rId3"/>
    <p:sldId id="265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42" userDrawn="1">
          <p15:clr>
            <a:srgbClr val="A4A3A4"/>
          </p15:clr>
        </p15:guide>
        <p15:guide id="2" pos="7287" userDrawn="1">
          <p15:clr>
            <a:srgbClr val="A4A3A4"/>
          </p15:clr>
        </p15:guide>
        <p15:guide id="3" orient="horz" pos="278" userDrawn="1">
          <p15:clr>
            <a:srgbClr val="A4A3A4"/>
          </p15:clr>
        </p15:guide>
        <p15:guide id="4" pos="393" userDrawn="1">
          <p15:clr>
            <a:srgbClr val="A4A3A4"/>
          </p15:clr>
        </p15:guide>
        <p15:guide id="5" pos="3500" userDrawn="1">
          <p15:clr>
            <a:srgbClr val="A4A3A4"/>
          </p15:clr>
        </p15:guide>
        <p15:guide id="6" orient="horz" pos="41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5" autoAdjust="0"/>
    <p:restoredTop sz="94713" autoAdjust="0"/>
  </p:normalViewPr>
  <p:slideViewPr>
    <p:cSldViewPr snapToGrid="0">
      <p:cViewPr varScale="1">
        <p:scale>
          <a:sx n="105" d="100"/>
          <a:sy n="105" d="100"/>
        </p:scale>
        <p:origin x="714" y="114"/>
      </p:cViewPr>
      <p:guideLst>
        <p:guide orient="horz" pos="4042"/>
        <p:guide pos="7287"/>
        <p:guide orient="horz" pos="278"/>
        <p:guide pos="393"/>
        <p:guide pos="3500"/>
        <p:guide orient="horz" pos="41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112" d="100"/>
          <a:sy n="112" d="100"/>
        </p:scale>
        <p:origin x="120" y="198"/>
      </p:cViewPr>
      <p:guideLst>
        <p:guide orient="horz" pos="2160"/>
        <p:guide pos="38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7DE96743-AB8D-462B-A0CC-D58F7BFDA95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7DB0A9F-6645-44D9-968D-025B7A5964E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DAEECA-DDD5-4CCE-B59A-53C90C7370A5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7DC2744-515B-4064-928A-0180D34B759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BF9EF56-D923-4AD5-B783-75F396ADED5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357EF6-71BB-4CA3-9110-E73439DF5F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86376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ADD8E5-72AE-447B-BD0E-900DB0C80FF6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1E829A-1DA9-4993-832B-6FE91FF068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00671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038600" y="857250"/>
            <a:ext cx="4114800" cy="2314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1E829A-1DA9-4993-832B-6FE91FF0688E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55714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FEB295-67FC-45E2-9DFB-B6848FFDA9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4DA767A-A2DF-4B98-82C4-D814D5F334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40DD010-91C3-4FBB-91F4-69B5115E7B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6EB4D43-F783-4E09-8208-6AA351DBC29B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9DA8E59-3FAC-4A16-A6F0-580A3B2014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7EFF453-EA47-49AD-88BF-5CE97FC23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	</a:t>
            </a:r>
            <a:fld id="{F8E3F0E9-0FC2-4DDE-87CF-3BA6A04EA4CC}" type="slidenum">
              <a:rPr smtClean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6342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07F035-B3DD-4D9D-8160-650DAF3B0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D8AFDAF-3B21-49B9-B65D-F514AA6333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4E6D294-30CD-46AE-88FE-66023258D8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6EB4D43-F783-4E09-8208-6AA351DBC29B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7311A47-8765-4DE1-AFC5-AD135B9B27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40DBAD8-7410-445C-97A4-F30AE8BB35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	</a:t>
            </a:r>
            <a:fld id="{F8E3F0E9-0FC2-4DDE-87CF-3BA6A04EA4CC}" type="slidenum">
              <a:rPr smtClean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575828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F9CC458-5F52-45FA-A95D-3FF9DA9550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6B02A44-D507-483F-B5F6-77039CD302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9DEE920-3B34-4D46-8187-8669EAF4FA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6EB4D43-F783-4E09-8208-6AA351DBC29B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3B19BE3-B401-4EDD-BF51-82A3B7164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CA22362-0DDA-404B-AF87-B7F12A552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	</a:t>
            </a:r>
            <a:fld id="{F8E3F0E9-0FC2-4DDE-87CF-3BA6A04EA4CC}" type="slidenum">
              <a:rPr smtClean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17606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914402" y="2130427"/>
            <a:ext cx="10363199" cy="1470025"/>
          </a:xfrm>
        </p:spPr>
        <p:txBody>
          <a:bodyPr/>
          <a:lstStyle>
            <a:lvl1pPr algn="ctr">
              <a:defRPr b="1"/>
            </a:lvl1pPr>
          </a:lstStyle>
          <a:p>
            <a:pPr>
              <a:defRPr/>
            </a:pPr>
            <a:r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828802" y="3886202"/>
            <a:ext cx="8534399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6EB4D43-F783-4E09-8208-6AA351DBC29B}" type="datetimeFigureOut">
              <a:rPr lang="ru-RU"/>
              <a:t>08.09.2026</a:t>
            </a:fld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8E3F0E9-0FC2-4DDE-87CF-3BA6A04EA4CC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t>Образец текста</a:t>
            </a:r>
          </a:p>
          <a:p>
            <a:pPr lvl="1">
              <a:defRPr/>
            </a:pPr>
            <a:r>
              <a:t>Второй уровень</a:t>
            </a:r>
          </a:p>
          <a:p>
            <a:pPr lvl="2">
              <a:defRPr/>
            </a:pPr>
            <a:r>
              <a:t>Третий уровень</a:t>
            </a:r>
          </a:p>
          <a:p>
            <a:pPr lvl="3">
              <a:defRPr/>
            </a:pPr>
            <a:r>
              <a:t>Четвертый уровень</a:t>
            </a:r>
          </a:p>
          <a:p>
            <a:pPr lvl="4">
              <a:defRPr/>
            </a:pPr>
            <a:r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6EB4D43-F783-4E09-8208-6AA351DBC29B}" type="datetimeFigureOut">
              <a:rPr lang="ru-RU"/>
              <a:t>08.09.2026</a:t>
            </a:fld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8E3F0E9-0FC2-4DDE-87CF-3BA6A04EA4CC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963085" y="4406901"/>
            <a:ext cx="10363199" cy="1362074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>
              <a:defRPr/>
            </a:pPr>
            <a:r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963085" y="2906713"/>
            <a:ext cx="10363199" cy="150018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6EB4D43-F783-4E09-8208-6AA351DBC29B}" type="datetimeFigureOut">
              <a:rPr lang="ru-RU"/>
              <a:t>08.09.2026</a:t>
            </a:fld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8E3F0E9-0FC2-4DDE-87CF-3BA6A04EA4CC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1583497" y="1600201"/>
            <a:ext cx="4704523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t>Образец текста</a:t>
            </a:r>
          </a:p>
          <a:p>
            <a:pPr lvl="1">
              <a:defRPr/>
            </a:pPr>
            <a:r>
              <a:t>Второй уровень</a:t>
            </a:r>
          </a:p>
          <a:p>
            <a:pPr lvl="2">
              <a:defRPr/>
            </a:pPr>
            <a:r>
              <a:t>Третий уровень</a:t>
            </a:r>
          </a:p>
          <a:p>
            <a:pPr lvl="3">
              <a:defRPr/>
            </a:pPr>
            <a:r>
              <a:t>Четвертый уровень</a:t>
            </a:r>
          </a:p>
          <a:p>
            <a:pPr lvl="4">
              <a:defRPr/>
            </a:pPr>
            <a:r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6576053" y="1600201"/>
            <a:ext cx="5006347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t>Образец текста</a:t>
            </a:r>
          </a:p>
          <a:p>
            <a:pPr lvl="1">
              <a:defRPr/>
            </a:pPr>
            <a:r>
              <a:t>Второй уровень</a:t>
            </a:r>
          </a:p>
          <a:p>
            <a:pPr lvl="2">
              <a:defRPr/>
            </a:pPr>
            <a:r>
              <a:t>Третий уровень</a:t>
            </a:r>
          </a:p>
          <a:p>
            <a:pPr lvl="3">
              <a:defRPr/>
            </a:pPr>
            <a:r>
              <a:t>Четвертый уровень</a:t>
            </a:r>
          </a:p>
          <a:p>
            <a:pPr lvl="4">
              <a:defRPr/>
            </a:pPr>
            <a:r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6EB4D43-F783-4E09-8208-6AA351DBC29B}" type="datetimeFigureOut">
              <a:rPr lang="ru-RU"/>
              <a:t>08.09.2026</a:t>
            </a:fld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8E3F0E9-0FC2-4DDE-87CF-3BA6A04EA4CC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1583497" y="1535113"/>
            <a:ext cx="470452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1583497" y="2174874"/>
            <a:ext cx="470452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t>Образец текста</a:t>
            </a:r>
          </a:p>
          <a:p>
            <a:pPr lvl="1">
              <a:defRPr/>
            </a:pPr>
            <a:r>
              <a:t>Второй уровень</a:t>
            </a:r>
          </a:p>
          <a:p>
            <a:pPr lvl="2">
              <a:defRPr/>
            </a:pPr>
            <a:r>
              <a:t>Третий уровень</a:t>
            </a:r>
          </a:p>
          <a:p>
            <a:pPr lvl="3">
              <a:defRPr/>
            </a:pPr>
            <a:r>
              <a:t>Четвертый уровень</a:t>
            </a:r>
          </a:p>
          <a:p>
            <a:pPr lvl="4">
              <a:defRPr/>
            </a:pPr>
            <a:r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6480043" y="1535113"/>
            <a:ext cx="510235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 bwMode="auto">
          <a:xfrm>
            <a:off x="6480043" y="2174874"/>
            <a:ext cx="510235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t>Образец текста</a:t>
            </a:r>
          </a:p>
          <a:p>
            <a:pPr lvl="1">
              <a:defRPr/>
            </a:pPr>
            <a:r>
              <a:t>Второй уровень</a:t>
            </a:r>
          </a:p>
          <a:p>
            <a:pPr lvl="2">
              <a:defRPr/>
            </a:pPr>
            <a:r>
              <a:t>Третий уровень</a:t>
            </a:r>
          </a:p>
          <a:p>
            <a:pPr lvl="3">
              <a:defRPr/>
            </a:pPr>
            <a:r>
              <a:t>Четвертый уровень</a:t>
            </a:r>
          </a:p>
          <a:p>
            <a:pPr lvl="4">
              <a:defRPr/>
            </a:pPr>
            <a:r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6EB4D43-F783-4E09-8208-6AA351DBC29B}" type="datetimeFigureOut">
              <a:rPr lang="ru-RU"/>
              <a:t>08.09.2026</a:t>
            </a:fld>
            <a:endParaRPr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8E3F0E9-0FC2-4DDE-87CF-3BA6A04EA4CC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6EB4D43-F783-4E09-8208-6AA351DBC29B}" type="datetimeFigureOut">
              <a:rPr lang="ru-RU"/>
              <a:t>08.09.2026</a:t>
            </a:fld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8E3F0E9-0FC2-4DDE-87CF-3BA6A04EA4CC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6EB4D43-F783-4E09-8208-6AA351DBC29B}" type="datetimeFigureOut">
              <a:rPr lang="ru-RU"/>
              <a:t>08.09.2026</a:t>
            </a:fld>
            <a:endParaRPr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8E3F0E9-0FC2-4DDE-87CF-3BA6A04EA4CC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583497" y="273049"/>
            <a:ext cx="3552395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5327915" y="273052"/>
            <a:ext cx="625448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t>Образец текста</a:t>
            </a:r>
          </a:p>
          <a:p>
            <a:pPr lvl="1">
              <a:defRPr/>
            </a:pPr>
            <a:r>
              <a:t>Второй уровень</a:t>
            </a:r>
          </a:p>
          <a:p>
            <a:pPr lvl="2">
              <a:defRPr/>
            </a:pPr>
            <a:r>
              <a:t>Третий уровень</a:t>
            </a:r>
          </a:p>
          <a:p>
            <a:pPr lvl="3">
              <a:defRPr/>
            </a:pPr>
            <a:r>
              <a:t>Четвертый уровень</a:t>
            </a:r>
          </a:p>
          <a:p>
            <a:pPr lvl="4">
              <a:defRPr/>
            </a:pPr>
            <a:r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1583497" y="1435101"/>
            <a:ext cx="3552395" cy="46910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6EB4D43-F783-4E09-8208-6AA351DBC29B}" type="datetimeFigureOut">
              <a:rPr lang="ru-RU"/>
              <a:t>08.09.2026</a:t>
            </a:fld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8E3F0E9-0FC2-4DDE-87CF-3BA6A04EA4CC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2C8A97-154A-4A25-A56C-23AE7EB225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742F1AD-43D3-4F3F-B4BB-8CAF6DB650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3992D50-3DD2-47AC-8916-C45F43644B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6EB4D43-F783-4E09-8208-6AA351DBC29B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CF83A2E-C8FD-4C28-895C-D9E4201A83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6D2D84D-3711-418C-AA91-E715BE338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	</a:t>
            </a:r>
            <a:fld id="{F8E3F0E9-0FC2-4DDE-87CF-3BA6A04EA4CC}" type="slidenum">
              <a:rPr smtClean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660540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583499" y="4800600"/>
            <a:ext cx="9985109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1583499" y="612776"/>
            <a:ext cx="9985109" cy="411479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1583499" y="5367337"/>
            <a:ext cx="9985109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6EB4D43-F783-4E09-8208-6AA351DBC29B}" type="datetimeFigureOut">
              <a:rPr lang="ru-RU"/>
              <a:t>08.09.2026</a:t>
            </a:fld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8E3F0E9-0FC2-4DDE-87CF-3BA6A04EA4CC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t>Образец текста</a:t>
            </a:r>
          </a:p>
          <a:p>
            <a:pPr lvl="1">
              <a:defRPr/>
            </a:pPr>
            <a:r>
              <a:t>Второй уровень</a:t>
            </a:r>
          </a:p>
          <a:p>
            <a:pPr lvl="2">
              <a:defRPr/>
            </a:pPr>
            <a:r>
              <a:t>Третий уровень</a:t>
            </a:r>
          </a:p>
          <a:p>
            <a:pPr lvl="3">
              <a:defRPr/>
            </a:pPr>
            <a:r>
              <a:t>Четвертый уровень</a:t>
            </a:r>
          </a:p>
          <a:p>
            <a:pPr lvl="4">
              <a:defRPr/>
            </a:pPr>
            <a:r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6EB4D43-F783-4E09-8208-6AA351DBC29B}" type="datetimeFigureOut">
              <a:rPr lang="ru-RU"/>
              <a:t>08.09.2026</a:t>
            </a:fld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8E3F0E9-0FC2-4DDE-87CF-3BA6A04EA4CC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8839199" y="274640"/>
            <a:ext cx="2743200" cy="5851525"/>
          </a:xfrm>
        </p:spPr>
        <p:txBody>
          <a:bodyPr vert="eaVert"/>
          <a:lstStyle>
            <a:lvl1pPr algn="ctr">
              <a:defRPr/>
            </a:lvl1pPr>
          </a:lstStyle>
          <a:p>
            <a:pPr>
              <a:defRPr/>
            </a:pPr>
            <a:r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609601" y="274640"/>
            <a:ext cx="8026399" cy="5851525"/>
          </a:xfrm>
        </p:spPr>
        <p:txBody>
          <a:bodyPr vert="eaVert"/>
          <a:lstStyle/>
          <a:p>
            <a:pPr lvl="0">
              <a:defRPr/>
            </a:pPr>
            <a:r>
              <a:t>Образец текста</a:t>
            </a:r>
          </a:p>
          <a:p>
            <a:pPr lvl="1">
              <a:defRPr/>
            </a:pPr>
            <a:r>
              <a:t>Второй уровень</a:t>
            </a:r>
          </a:p>
          <a:p>
            <a:pPr lvl="2">
              <a:defRPr/>
            </a:pPr>
            <a:r>
              <a:t>Третий уровень</a:t>
            </a:r>
          </a:p>
          <a:p>
            <a:pPr lvl="3">
              <a:defRPr/>
            </a:pPr>
            <a:r>
              <a:t>Четвертый уровень</a:t>
            </a:r>
          </a:p>
          <a:p>
            <a:pPr lvl="4">
              <a:defRPr/>
            </a:pPr>
            <a:r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6EB4D43-F783-4E09-8208-6AA351DBC29B}" type="datetimeFigureOut">
              <a:rPr lang="ru-RU"/>
              <a:t>08.09.2026</a:t>
            </a:fld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8E3F0E9-0FC2-4DDE-87CF-3BA6A04EA4CC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5C92AD-D954-47BC-B024-4FC9B657B8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5F0E0C0-0487-408E-8A33-ECE3218622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BA0509A-30A2-40A4-9EF8-8D48D4B7AF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6EB4D43-F783-4E09-8208-6AA351DBC29B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7AC74F4-B6C3-44C5-B84E-F700E47DDC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A472CD1-7104-47F5-95DB-CEA6A7D2C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	</a:t>
            </a:r>
            <a:fld id="{F8E3F0E9-0FC2-4DDE-87CF-3BA6A04EA4CC}" type="slidenum">
              <a:rPr smtClean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51477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C5D7E2-96A4-4E1B-9E92-26BAC86AB2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8F025EB-D452-48F4-AB93-A09B6CCA64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686413C-EAD6-469E-8270-0ECA4D62A3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869C448-B3E4-47A2-B784-EA6EB42227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6EB4D43-F783-4E09-8208-6AA351DBC29B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9FA74F8-54E7-4787-BBFC-6746C54EE7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40F6B67-29E3-4DA0-888E-197846F1B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	</a:t>
            </a:r>
            <a:fld id="{F8E3F0E9-0FC2-4DDE-87CF-3BA6A04EA4CC}" type="slidenum">
              <a:rPr smtClean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26916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79C59B-98A1-4386-8DA1-754EC7FCF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E8A9855-F4BE-4813-9923-0E52DF3721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D9FAEA2-E88B-40AB-B6F7-91CF755913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2020307-6174-4A27-9CE5-2396FFBCAD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56F8410-A4A2-4E21-B0B7-1FE987773E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0331A95-A852-4B30-BA0F-E73D6F043E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6EB4D43-F783-4E09-8208-6AA351DBC29B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0F1B2A8-7F5E-47A6-835B-61E37C626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9D7BAD3-700B-428E-B5C1-5AEFE9F3F8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	</a:t>
            </a:r>
            <a:fld id="{F8E3F0E9-0FC2-4DDE-87CF-3BA6A04EA4CC}" type="slidenum">
              <a:rPr smtClean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79245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566FD9-82EC-4368-97BC-09A60208F8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F9644DC-75EB-4D8F-AF96-981BE63B51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6EB4D43-F783-4E09-8208-6AA351DBC29B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D558328-40BC-403F-844A-B725E99027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26E6DB4-CC20-4142-A75C-3DE221EDAA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	</a:t>
            </a:r>
            <a:fld id="{F8E3F0E9-0FC2-4DDE-87CF-3BA6A04EA4CC}" type="slidenum">
              <a:rPr smtClean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41481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12B9294-FD00-482B-8102-198BE3E1F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6EB4D43-F783-4E09-8208-6AA351DBC29B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10C1EEA-EB0A-47E6-A21B-49A4332D24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D6F7A5F-1586-4D42-BD76-9D7F94A09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	</a:t>
            </a:r>
            <a:fld id="{F8E3F0E9-0FC2-4DDE-87CF-3BA6A04EA4CC}" type="slidenum">
              <a:rPr smtClean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262203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4ADA7C-A4BA-483E-BF77-F95F260F24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54FFDD7-FD3C-4B56-8ED2-CE39DD64E5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CC6E5F3-915B-4B72-9761-DBF9A48CA0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F06A164-13C4-4B4F-96B5-61A3456B5D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6EB4D43-F783-4E09-8208-6AA351DBC29B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251B5E2-FB92-42FF-949A-CB3119B3D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BC80662-248A-4D90-9DCE-0E5961601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	</a:t>
            </a:r>
            <a:fld id="{F8E3F0E9-0FC2-4DDE-87CF-3BA6A04EA4CC}" type="slidenum">
              <a:rPr smtClean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90168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054A03-4013-4927-9434-65CD6D1AC8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34DC4DE-76B3-4455-93C0-9F9AFB60EC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5E7EFBD-D780-426E-80B2-1CFA8789DA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709147A-95F2-4C5A-BE2B-FF2066D145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6EB4D43-F783-4E09-8208-6AA351DBC29B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4FAF41E-05F1-4601-B43C-7232715CE5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FCEFA55-FF40-4760-BD3D-CEDAED1BA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	</a:t>
            </a:r>
            <a:fld id="{F8E3F0E9-0FC2-4DDE-87CF-3BA6A04EA4CC}" type="slidenum">
              <a:rPr smtClean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26391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F7EEDA-B169-4F95-BE21-25E390EAF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FC94B2F-4633-4AE1-89A4-E0E520EAD7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6786840-537B-4489-9ABC-5FA075F065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6EB4D43-F783-4E09-8208-6AA351DBC29B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068E632-AC2A-48BF-B273-0992D67C54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EB68BE-73F7-4CFF-B69C-CC49F3E2AE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ru-RU"/>
              <a:t>	</a:t>
            </a:r>
            <a:fld id="{F8E3F0E9-0FC2-4DDE-87CF-3BA6A04EA4CC}" type="slidenum">
              <a:rPr smtClean="0"/>
              <a:t>‹#›</a:t>
            </a:fld>
            <a:endParaRPr/>
          </a:p>
        </p:txBody>
      </p:sp>
      <p:sp>
        <p:nvSpPr>
          <p:cNvPr id="7" name="Shape 1058">
            <a:extLst>
              <a:ext uri="{FF2B5EF4-FFF2-40B4-BE49-F238E27FC236}">
                <a16:creationId xmlns:a16="http://schemas.microsoft.com/office/drawing/2014/main" id="{9E8925C5-D4FD-45B4-8ACB-C6339C313E7F}"/>
              </a:ext>
            </a:extLst>
          </p:cNvPr>
          <p:cNvSpPr>
            <a:spLocks noGrp="1" noChangeArrowheads="1"/>
          </p:cNvSpPr>
          <p:nvPr userDrawn="1"/>
        </p:nvSpPr>
        <p:spPr bwMode="auto">
          <a:xfrm>
            <a:off x="2" y="0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6343" y="6641"/>
                </a:moveTo>
                <a:lnTo>
                  <a:pt x="6343" y="6641"/>
                </a:lnTo>
                <a:cubicBezTo>
                  <a:pt x="7781" y="2374"/>
                  <a:pt x="8594" y="0"/>
                  <a:pt x="8594" y="0"/>
                </a:cubicBezTo>
                <a:lnTo>
                  <a:pt x="0" y="0"/>
                </a:lnTo>
                <a:lnTo>
                  <a:pt x="0" y="43200"/>
                </a:lnTo>
                <a:lnTo>
                  <a:pt x="43200" y="43200"/>
                </a:lnTo>
                <a:lnTo>
                  <a:pt x="43200" y="37760"/>
                </a:lnTo>
                <a:lnTo>
                  <a:pt x="43200" y="37760"/>
                </a:lnTo>
                <a:cubicBezTo>
                  <a:pt x="43200" y="37760"/>
                  <a:pt x="34824" y="39282"/>
                  <a:pt x="21228" y="41101"/>
                </a:cubicBezTo>
                <a:lnTo>
                  <a:pt x="21228" y="41101"/>
                </a:lnTo>
                <a:cubicBezTo>
                  <a:pt x="3446" y="43478"/>
                  <a:pt x="-5241" y="41016"/>
                  <a:pt x="6343" y="6641"/>
                </a:cubicBezTo>
                <a:close/>
              </a:path>
            </a:pathLst>
          </a:custGeom>
          <a:solidFill>
            <a:schemeClr val="accent1"/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8" name="Shape 1059">
            <a:extLst>
              <a:ext uri="{FF2B5EF4-FFF2-40B4-BE49-F238E27FC236}">
                <a16:creationId xmlns:a16="http://schemas.microsoft.com/office/drawing/2014/main" id="{687FF4EA-1AFE-4F91-AAD5-E1DD3DC029F0}"/>
              </a:ext>
            </a:extLst>
          </p:cNvPr>
          <p:cNvSpPr>
            <a:spLocks noGrp="1" noChangeArrowheads="1"/>
          </p:cNvSpPr>
          <p:nvPr userDrawn="1"/>
        </p:nvSpPr>
        <p:spPr bwMode="auto">
          <a:xfrm>
            <a:off x="2" y="0"/>
            <a:ext cx="12191999" cy="6858000"/>
          </a:xfrm>
        </p:spPr>
      </p:sp>
      <p:sp>
        <p:nvSpPr>
          <p:cNvPr id="9" name="Shape 1060">
            <a:extLst>
              <a:ext uri="{FF2B5EF4-FFF2-40B4-BE49-F238E27FC236}">
                <a16:creationId xmlns:a16="http://schemas.microsoft.com/office/drawing/2014/main" id="{27C30325-D5B7-463C-BED0-8EFEB7E768A1}"/>
              </a:ext>
            </a:extLst>
          </p:cNvPr>
          <p:cNvSpPr>
            <a:spLocks noGrp="1" noChangeArrowheads="1"/>
          </p:cNvSpPr>
          <p:nvPr userDrawn="1"/>
        </p:nvSpPr>
        <p:spPr bwMode="auto">
          <a:xfrm>
            <a:off x="2" y="0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22361" y="36777"/>
                </a:moveTo>
                <a:lnTo>
                  <a:pt x="22361" y="36777"/>
                </a:lnTo>
                <a:cubicBezTo>
                  <a:pt x="5219" y="39070"/>
                  <a:pt x="-2372" y="36412"/>
                  <a:pt x="7775" y="6299"/>
                </a:cubicBezTo>
                <a:lnTo>
                  <a:pt x="7775" y="6299"/>
                </a:lnTo>
                <a:cubicBezTo>
                  <a:pt x="9119" y="2311"/>
                  <a:pt x="9892" y="58"/>
                  <a:pt x="9911" y="0"/>
                </a:cubicBezTo>
                <a:lnTo>
                  <a:pt x="8597" y="0"/>
                </a:ln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lnTo>
                  <a:pt x="6346" y="6641"/>
                </a:lnTo>
                <a:cubicBezTo>
                  <a:pt x="-5238" y="41016"/>
                  <a:pt x="3448" y="43478"/>
                  <a:pt x="21229" y="41101"/>
                </a:cubicBezTo>
                <a:lnTo>
                  <a:pt x="21229" y="41101"/>
                </a:lnTo>
                <a:cubicBezTo>
                  <a:pt x="34825" y="39282"/>
                  <a:pt x="43200" y="37760"/>
                  <a:pt x="43200" y="37760"/>
                </a:cubicBezTo>
                <a:lnTo>
                  <a:pt x="43200" y="33612"/>
                </a:lnTo>
                <a:lnTo>
                  <a:pt x="43200" y="33612"/>
                </a:lnTo>
                <a:cubicBezTo>
                  <a:pt x="43110" y="33630"/>
                  <a:pt x="35168" y="35065"/>
                  <a:pt x="22361" y="36777"/>
                </a:cubicBezTo>
                <a:close/>
              </a:path>
            </a:pathLst>
          </a:custGeom>
          <a:solidFill>
            <a:schemeClr val="accent1">
              <a:alpha val="9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0" name="Shape 1061">
            <a:extLst>
              <a:ext uri="{FF2B5EF4-FFF2-40B4-BE49-F238E27FC236}">
                <a16:creationId xmlns:a16="http://schemas.microsoft.com/office/drawing/2014/main" id="{23CA06CA-2C12-4AD4-9ED8-A8E4ED1BB275}"/>
              </a:ext>
            </a:extLst>
          </p:cNvPr>
          <p:cNvSpPr>
            <a:spLocks noGrp="1" noChangeArrowheads="1"/>
          </p:cNvSpPr>
          <p:nvPr userDrawn="1"/>
        </p:nvSpPr>
        <p:spPr bwMode="auto">
          <a:xfrm>
            <a:off x="2" y="0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22276" y="37156"/>
                </a:moveTo>
                <a:lnTo>
                  <a:pt x="22276" y="37156"/>
                </a:lnTo>
                <a:cubicBezTo>
                  <a:pt x="5093" y="39454"/>
                  <a:pt x="-2596" y="36819"/>
                  <a:pt x="7680" y="6325"/>
                </a:cubicBezTo>
                <a:lnTo>
                  <a:pt x="7680" y="6325"/>
                </a:lnTo>
                <a:cubicBezTo>
                  <a:pt x="9010" y="2380"/>
                  <a:pt x="9781" y="117"/>
                  <a:pt x="9819" y="0"/>
                </a:cubicBezTo>
                <a:lnTo>
                  <a:pt x="8597" y="0"/>
                </a:ln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lnTo>
                  <a:pt x="6346" y="6641"/>
                </a:lnTo>
                <a:cubicBezTo>
                  <a:pt x="-5238" y="41016"/>
                  <a:pt x="3448" y="43478"/>
                  <a:pt x="21229" y="41101"/>
                </a:cubicBezTo>
                <a:lnTo>
                  <a:pt x="21229" y="41101"/>
                </a:lnTo>
                <a:cubicBezTo>
                  <a:pt x="34825" y="39282"/>
                  <a:pt x="43200" y="37760"/>
                  <a:pt x="43200" y="37760"/>
                </a:cubicBezTo>
                <a:lnTo>
                  <a:pt x="43200" y="33980"/>
                </a:lnTo>
                <a:lnTo>
                  <a:pt x="43200" y="33980"/>
                </a:lnTo>
                <a:cubicBezTo>
                  <a:pt x="43020" y="34016"/>
                  <a:pt x="35046" y="35449"/>
                  <a:pt x="22276" y="37156"/>
                </a:cubicBezTo>
                <a:close/>
              </a:path>
            </a:pathLst>
          </a:custGeom>
          <a:solidFill>
            <a:schemeClr val="accent1">
              <a:alpha val="18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1" name="Shape 1062">
            <a:extLst>
              <a:ext uri="{FF2B5EF4-FFF2-40B4-BE49-F238E27FC236}">
                <a16:creationId xmlns:a16="http://schemas.microsoft.com/office/drawing/2014/main" id="{21E06C40-4420-4969-A9E6-F6E76BEB766A}"/>
              </a:ext>
            </a:extLst>
          </p:cNvPr>
          <p:cNvSpPr>
            <a:spLocks noGrp="1" noChangeArrowheads="1"/>
          </p:cNvSpPr>
          <p:nvPr userDrawn="1"/>
        </p:nvSpPr>
        <p:spPr bwMode="auto">
          <a:xfrm>
            <a:off x="2" y="0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22192" y="37535"/>
                </a:moveTo>
                <a:lnTo>
                  <a:pt x="22192" y="37535"/>
                </a:lnTo>
                <a:cubicBezTo>
                  <a:pt x="4968" y="39839"/>
                  <a:pt x="-2820" y="37226"/>
                  <a:pt x="7585" y="6350"/>
                </a:cubicBezTo>
                <a:lnTo>
                  <a:pt x="7585" y="6350"/>
                </a:lnTo>
                <a:cubicBezTo>
                  <a:pt x="8900" y="2448"/>
                  <a:pt x="9670" y="176"/>
                  <a:pt x="9726" y="0"/>
                </a:cubicBezTo>
                <a:lnTo>
                  <a:pt x="8597" y="0"/>
                </a:ln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lnTo>
                  <a:pt x="6346" y="6641"/>
                </a:lnTo>
                <a:cubicBezTo>
                  <a:pt x="-5238" y="41016"/>
                  <a:pt x="3448" y="43478"/>
                  <a:pt x="21229" y="41101"/>
                </a:cubicBezTo>
                <a:lnTo>
                  <a:pt x="21229" y="41101"/>
                </a:lnTo>
                <a:cubicBezTo>
                  <a:pt x="34825" y="39282"/>
                  <a:pt x="43200" y="37760"/>
                  <a:pt x="43200" y="37760"/>
                </a:cubicBezTo>
                <a:lnTo>
                  <a:pt x="43200" y="34348"/>
                </a:lnTo>
                <a:lnTo>
                  <a:pt x="43200" y="34348"/>
                </a:lnTo>
                <a:cubicBezTo>
                  <a:pt x="42885" y="34402"/>
                  <a:pt x="34924" y="35833"/>
                  <a:pt x="22192" y="37535"/>
                </a:cubicBezTo>
                <a:close/>
              </a:path>
            </a:pathLst>
          </a:custGeom>
          <a:solidFill>
            <a:schemeClr val="accent1">
              <a:alpha val="26999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2" name="Shape 1063">
            <a:extLst>
              <a:ext uri="{FF2B5EF4-FFF2-40B4-BE49-F238E27FC236}">
                <a16:creationId xmlns:a16="http://schemas.microsoft.com/office/drawing/2014/main" id="{050A9AA6-C4B3-4477-9079-635D62DFFF9F}"/>
              </a:ext>
            </a:extLst>
          </p:cNvPr>
          <p:cNvSpPr>
            <a:spLocks noGrp="1" noChangeArrowheads="1"/>
          </p:cNvSpPr>
          <p:nvPr userDrawn="1"/>
        </p:nvSpPr>
        <p:spPr bwMode="auto">
          <a:xfrm>
            <a:off x="2" y="0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22107" y="37914"/>
                </a:moveTo>
                <a:lnTo>
                  <a:pt x="22107" y="37914"/>
                </a:lnTo>
                <a:cubicBezTo>
                  <a:pt x="4842" y="40223"/>
                  <a:pt x="-3044" y="37634"/>
                  <a:pt x="7490" y="6376"/>
                </a:cubicBezTo>
                <a:lnTo>
                  <a:pt x="7490" y="6376"/>
                </a:lnTo>
                <a:cubicBezTo>
                  <a:pt x="8790" y="2517"/>
                  <a:pt x="9559" y="235"/>
                  <a:pt x="9634" y="0"/>
                </a:cubicBezTo>
                <a:lnTo>
                  <a:pt x="8597" y="0"/>
                </a:ln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lnTo>
                  <a:pt x="6346" y="6641"/>
                </a:lnTo>
                <a:cubicBezTo>
                  <a:pt x="-5238" y="41016"/>
                  <a:pt x="3448" y="43478"/>
                  <a:pt x="21229" y="41101"/>
                </a:cubicBezTo>
                <a:lnTo>
                  <a:pt x="21229" y="41101"/>
                </a:lnTo>
                <a:cubicBezTo>
                  <a:pt x="34825" y="39282"/>
                  <a:pt x="43200" y="37760"/>
                  <a:pt x="43200" y="37760"/>
                </a:cubicBezTo>
                <a:lnTo>
                  <a:pt x="43200" y="34717"/>
                </a:lnTo>
                <a:lnTo>
                  <a:pt x="43200" y="34717"/>
                </a:lnTo>
                <a:cubicBezTo>
                  <a:pt x="42795" y="34789"/>
                  <a:pt x="34802" y="36217"/>
                  <a:pt x="22107" y="37914"/>
                </a:cubicBezTo>
                <a:close/>
              </a:path>
            </a:pathLst>
          </a:custGeom>
          <a:solidFill>
            <a:schemeClr val="accent1">
              <a:alpha val="36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3" name="Shape 1064">
            <a:extLst>
              <a:ext uri="{FF2B5EF4-FFF2-40B4-BE49-F238E27FC236}">
                <a16:creationId xmlns:a16="http://schemas.microsoft.com/office/drawing/2014/main" id="{59B3B591-C0C6-4AD7-955A-653481DDAA96}"/>
              </a:ext>
            </a:extLst>
          </p:cNvPr>
          <p:cNvSpPr>
            <a:spLocks noGrp="1" noChangeArrowheads="1"/>
          </p:cNvSpPr>
          <p:nvPr userDrawn="1"/>
        </p:nvSpPr>
        <p:spPr bwMode="auto">
          <a:xfrm>
            <a:off x="2" y="0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22022" y="38293"/>
                </a:moveTo>
                <a:lnTo>
                  <a:pt x="22022" y="38293"/>
                </a:lnTo>
                <a:cubicBezTo>
                  <a:pt x="4717" y="40608"/>
                  <a:pt x="-3267" y="38041"/>
                  <a:pt x="7394" y="6401"/>
                </a:cubicBezTo>
                <a:lnTo>
                  <a:pt x="7394" y="6401"/>
                </a:lnTo>
                <a:cubicBezTo>
                  <a:pt x="8680" y="2586"/>
                  <a:pt x="9448" y="293"/>
                  <a:pt x="9542" y="0"/>
                </a:cubicBezTo>
                <a:lnTo>
                  <a:pt x="8597" y="0"/>
                </a:ln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lnTo>
                  <a:pt x="6346" y="6641"/>
                </a:lnTo>
                <a:cubicBezTo>
                  <a:pt x="-5238" y="41016"/>
                  <a:pt x="3448" y="43478"/>
                  <a:pt x="21229" y="41101"/>
                </a:cubicBezTo>
                <a:lnTo>
                  <a:pt x="21229" y="41101"/>
                </a:lnTo>
                <a:cubicBezTo>
                  <a:pt x="34825" y="39282"/>
                  <a:pt x="43200" y="37760"/>
                  <a:pt x="43200" y="37760"/>
                </a:cubicBezTo>
                <a:lnTo>
                  <a:pt x="43200" y="35085"/>
                </a:lnTo>
                <a:lnTo>
                  <a:pt x="43200" y="35085"/>
                </a:lnTo>
                <a:cubicBezTo>
                  <a:pt x="42705" y="35175"/>
                  <a:pt x="34680" y="36601"/>
                  <a:pt x="22022" y="38293"/>
                </a:cubicBezTo>
                <a:close/>
              </a:path>
            </a:pathLst>
          </a:custGeom>
          <a:solidFill>
            <a:schemeClr val="accent1">
              <a:alpha val="4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4" name="Shape 1065">
            <a:extLst>
              <a:ext uri="{FF2B5EF4-FFF2-40B4-BE49-F238E27FC236}">
                <a16:creationId xmlns:a16="http://schemas.microsoft.com/office/drawing/2014/main" id="{B4D668AC-55CD-4906-BD26-3B9153DA097A}"/>
              </a:ext>
            </a:extLst>
          </p:cNvPr>
          <p:cNvSpPr>
            <a:spLocks noGrp="1" noChangeArrowheads="1"/>
          </p:cNvSpPr>
          <p:nvPr userDrawn="1"/>
        </p:nvSpPr>
        <p:spPr bwMode="auto">
          <a:xfrm>
            <a:off x="2" y="0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21937" y="38673"/>
                </a:moveTo>
                <a:lnTo>
                  <a:pt x="21937" y="38673"/>
                </a:lnTo>
                <a:cubicBezTo>
                  <a:pt x="4591" y="40992"/>
                  <a:pt x="-3491" y="38448"/>
                  <a:pt x="7299" y="6427"/>
                </a:cubicBezTo>
                <a:lnTo>
                  <a:pt x="7299" y="6427"/>
                </a:lnTo>
                <a:cubicBezTo>
                  <a:pt x="8570" y="2655"/>
                  <a:pt x="9336" y="352"/>
                  <a:pt x="9449" y="0"/>
                </a:cubicBezTo>
                <a:lnTo>
                  <a:pt x="8597" y="0"/>
                </a:ln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lnTo>
                  <a:pt x="6346" y="6641"/>
                </a:lnTo>
                <a:cubicBezTo>
                  <a:pt x="-5238" y="41016"/>
                  <a:pt x="3448" y="43478"/>
                  <a:pt x="21229" y="41101"/>
                </a:cubicBezTo>
                <a:lnTo>
                  <a:pt x="21229" y="41101"/>
                </a:lnTo>
                <a:cubicBezTo>
                  <a:pt x="34825" y="39282"/>
                  <a:pt x="43200" y="37760"/>
                  <a:pt x="43200" y="37760"/>
                </a:cubicBezTo>
                <a:lnTo>
                  <a:pt x="43200" y="35453"/>
                </a:lnTo>
                <a:lnTo>
                  <a:pt x="43200" y="35453"/>
                </a:lnTo>
                <a:cubicBezTo>
                  <a:pt x="42570" y="35561"/>
                  <a:pt x="34558" y="36985"/>
                  <a:pt x="21937" y="38673"/>
                </a:cubicBezTo>
                <a:close/>
              </a:path>
            </a:pathLst>
          </a:custGeom>
          <a:solidFill>
            <a:schemeClr val="accent1">
              <a:alpha val="5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5" name="Shape 1066">
            <a:extLst>
              <a:ext uri="{FF2B5EF4-FFF2-40B4-BE49-F238E27FC236}">
                <a16:creationId xmlns:a16="http://schemas.microsoft.com/office/drawing/2014/main" id="{CB282724-CF87-4C24-AF18-F193F461FD7E}"/>
              </a:ext>
            </a:extLst>
          </p:cNvPr>
          <p:cNvSpPr>
            <a:spLocks noGrp="1" noChangeArrowheads="1"/>
          </p:cNvSpPr>
          <p:nvPr userDrawn="1"/>
        </p:nvSpPr>
        <p:spPr bwMode="auto">
          <a:xfrm>
            <a:off x="2" y="0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21853" y="39052"/>
                </a:moveTo>
                <a:lnTo>
                  <a:pt x="21853" y="39052"/>
                </a:lnTo>
                <a:cubicBezTo>
                  <a:pt x="4466" y="41377"/>
                  <a:pt x="-3715" y="38855"/>
                  <a:pt x="7204" y="6453"/>
                </a:cubicBezTo>
                <a:lnTo>
                  <a:pt x="7204" y="6453"/>
                </a:lnTo>
                <a:cubicBezTo>
                  <a:pt x="8461" y="2724"/>
                  <a:pt x="9225" y="411"/>
                  <a:pt x="9357" y="0"/>
                </a:cubicBezTo>
                <a:lnTo>
                  <a:pt x="8597" y="0"/>
                </a:ln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lnTo>
                  <a:pt x="6346" y="6641"/>
                </a:lnTo>
                <a:cubicBezTo>
                  <a:pt x="-5238" y="41016"/>
                  <a:pt x="3448" y="43478"/>
                  <a:pt x="21229" y="41101"/>
                </a:cubicBezTo>
                <a:lnTo>
                  <a:pt x="21229" y="41101"/>
                </a:lnTo>
                <a:cubicBezTo>
                  <a:pt x="34825" y="39282"/>
                  <a:pt x="43200" y="37760"/>
                  <a:pt x="43200" y="37760"/>
                </a:cubicBezTo>
                <a:lnTo>
                  <a:pt x="43200" y="35822"/>
                </a:lnTo>
                <a:lnTo>
                  <a:pt x="43200" y="35822"/>
                </a:lnTo>
                <a:cubicBezTo>
                  <a:pt x="42480" y="35948"/>
                  <a:pt x="34436" y="37369"/>
                  <a:pt x="21853" y="39052"/>
                </a:cubicBezTo>
                <a:close/>
              </a:path>
            </a:pathLst>
          </a:custGeom>
          <a:solidFill>
            <a:schemeClr val="accent1">
              <a:alpha val="63999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6" name="Shape 1067">
            <a:extLst>
              <a:ext uri="{FF2B5EF4-FFF2-40B4-BE49-F238E27FC236}">
                <a16:creationId xmlns:a16="http://schemas.microsoft.com/office/drawing/2014/main" id="{58A45EEC-B5F6-4C05-8C9C-9701325F8F9C}"/>
              </a:ext>
            </a:extLst>
          </p:cNvPr>
          <p:cNvSpPr>
            <a:spLocks noGrp="1" noChangeArrowheads="1"/>
          </p:cNvSpPr>
          <p:nvPr userDrawn="1"/>
        </p:nvSpPr>
        <p:spPr bwMode="auto">
          <a:xfrm>
            <a:off x="2" y="0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21768" y="39431"/>
                </a:moveTo>
                <a:lnTo>
                  <a:pt x="21768" y="39431"/>
                </a:lnTo>
                <a:cubicBezTo>
                  <a:pt x="4340" y="41761"/>
                  <a:pt x="-3939" y="39262"/>
                  <a:pt x="7109" y="6478"/>
                </a:cubicBezTo>
                <a:lnTo>
                  <a:pt x="7109" y="6478"/>
                </a:lnTo>
                <a:cubicBezTo>
                  <a:pt x="8351" y="2792"/>
                  <a:pt x="9114" y="470"/>
                  <a:pt x="9265" y="0"/>
                </a:cubicBezTo>
                <a:lnTo>
                  <a:pt x="8597" y="0"/>
                </a:ln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lnTo>
                  <a:pt x="6346" y="6641"/>
                </a:lnTo>
                <a:cubicBezTo>
                  <a:pt x="-5238" y="41016"/>
                  <a:pt x="3448" y="43478"/>
                  <a:pt x="21229" y="41101"/>
                </a:cubicBezTo>
                <a:lnTo>
                  <a:pt x="21229" y="41101"/>
                </a:lnTo>
                <a:cubicBezTo>
                  <a:pt x="34825" y="39282"/>
                  <a:pt x="43200" y="37760"/>
                  <a:pt x="43200" y="37760"/>
                </a:cubicBezTo>
                <a:lnTo>
                  <a:pt x="43200" y="36190"/>
                </a:lnTo>
                <a:lnTo>
                  <a:pt x="43200" y="36190"/>
                </a:lnTo>
                <a:cubicBezTo>
                  <a:pt x="42390" y="36334"/>
                  <a:pt x="34314" y="37753"/>
                  <a:pt x="21768" y="39431"/>
                </a:cubicBezTo>
                <a:close/>
              </a:path>
            </a:pathLst>
          </a:custGeom>
          <a:solidFill>
            <a:schemeClr val="accent1">
              <a:alpha val="73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7" name="Shape 1068">
            <a:extLst>
              <a:ext uri="{FF2B5EF4-FFF2-40B4-BE49-F238E27FC236}">
                <a16:creationId xmlns:a16="http://schemas.microsoft.com/office/drawing/2014/main" id="{E40F0918-C149-443D-94CA-B489F24E2937}"/>
              </a:ext>
            </a:extLst>
          </p:cNvPr>
          <p:cNvSpPr>
            <a:spLocks noGrp="1" noChangeArrowheads="1"/>
          </p:cNvSpPr>
          <p:nvPr userDrawn="1"/>
        </p:nvSpPr>
        <p:spPr bwMode="auto">
          <a:xfrm>
            <a:off x="2" y="0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21683" y="39810"/>
                </a:moveTo>
                <a:lnTo>
                  <a:pt x="21683" y="39810"/>
                </a:lnTo>
                <a:cubicBezTo>
                  <a:pt x="4214" y="42146"/>
                  <a:pt x="-4163" y="39669"/>
                  <a:pt x="7014" y="6504"/>
                </a:cubicBezTo>
                <a:lnTo>
                  <a:pt x="7014" y="6504"/>
                </a:lnTo>
                <a:cubicBezTo>
                  <a:pt x="8241" y="2861"/>
                  <a:pt x="9003" y="528"/>
                  <a:pt x="9172" y="0"/>
                </a:cubicBezTo>
                <a:lnTo>
                  <a:pt x="8597" y="0"/>
                </a:ln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lnTo>
                  <a:pt x="6346" y="6641"/>
                </a:lnTo>
                <a:cubicBezTo>
                  <a:pt x="-5238" y="41016"/>
                  <a:pt x="3448" y="43478"/>
                  <a:pt x="21229" y="41101"/>
                </a:cubicBezTo>
                <a:lnTo>
                  <a:pt x="21229" y="41101"/>
                </a:lnTo>
                <a:cubicBezTo>
                  <a:pt x="34825" y="39282"/>
                  <a:pt x="43200" y="37760"/>
                  <a:pt x="43200" y="37760"/>
                </a:cubicBezTo>
                <a:lnTo>
                  <a:pt x="43200" y="36558"/>
                </a:lnTo>
                <a:lnTo>
                  <a:pt x="43200" y="36558"/>
                </a:lnTo>
                <a:cubicBezTo>
                  <a:pt x="42300" y="36720"/>
                  <a:pt x="34192" y="38137"/>
                  <a:pt x="21683" y="39810"/>
                </a:cubicBezTo>
                <a:close/>
              </a:path>
            </a:pathLst>
          </a:custGeom>
          <a:solidFill>
            <a:schemeClr val="accent1">
              <a:alpha val="82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8" name="Shape 1069">
            <a:extLst>
              <a:ext uri="{FF2B5EF4-FFF2-40B4-BE49-F238E27FC236}">
                <a16:creationId xmlns:a16="http://schemas.microsoft.com/office/drawing/2014/main" id="{D519740A-C025-4203-90AE-047D665CAF3F}"/>
              </a:ext>
            </a:extLst>
          </p:cNvPr>
          <p:cNvSpPr>
            <a:spLocks noGrp="1" noChangeArrowheads="1"/>
          </p:cNvSpPr>
          <p:nvPr userDrawn="1"/>
        </p:nvSpPr>
        <p:spPr bwMode="auto">
          <a:xfrm>
            <a:off x="2" y="0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21599" y="40189"/>
                </a:moveTo>
                <a:lnTo>
                  <a:pt x="21599" y="40189"/>
                </a:lnTo>
                <a:cubicBezTo>
                  <a:pt x="4089" y="42530"/>
                  <a:pt x="-4386" y="40077"/>
                  <a:pt x="6918" y="6529"/>
                </a:cubicBezTo>
                <a:lnTo>
                  <a:pt x="6918" y="6529"/>
                </a:lnTo>
                <a:cubicBezTo>
                  <a:pt x="8131" y="2930"/>
                  <a:pt x="8892" y="587"/>
                  <a:pt x="9080" y="0"/>
                </a:cubicBezTo>
                <a:lnTo>
                  <a:pt x="8597" y="0"/>
                </a:ln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lnTo>
                  <a:pt x="6346" y="6641"/>
                </a:lnTo>
                <a:cubicBezTo>
                  <a:pt x="-5238" y="41016"/>
                  <a:pt x="3448" y="43478"/>
                  <a:pt x="21229" y="41101"/>
                </a:cubicBezTo>
                <a:lnTo>
                  <a:pt x="21229" y="41101"/>
                </a:lnTo>
                <a:cubicBezTo>
                  <a:pt x="34825" y="39282"/>
                  <a:pt x="43200" y="37760"/>
                  <a:pt x="43200" y="37760"/>
                </a:cubicBezTo>
                <a:lnTo>
                  <a:pt x="43200" y="36926"/>
                </a:lnTo>
                <a:lnTo>
                  <a:pt x="43200" y="36926"/>
                </a:lnTo>
                <a:cubicBezTo>
                  <a:pt x="42165" y="37107"/>
                  <a:pt x="34070" y="38521"/>
                  <a:pt x="21599" y="40189"/>
                </a:cubicBezTo>
                <a:close/>
              </a:path>
            </a:pathLst>
          </a:custGeom>
          <a:solidFill>
            <a:schemeClr val="accent1">
              <a:alpha val="91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9" name="Shape 1070">
            <a:extLst>
              <a:ext uri="{FF2B5EF4-FFF2-40B4-BE49-F238E27FC236}">
                <a16:creationId xmlns:a16="http://schemas.microsoft.com/office/drawing/2014/main" id="{3D948AFB-7786-4219-9D40-D81C5BE05DDE}"/>
              </a:ext>
            </a:extLst>
          </p:cNvPr>
          <p:cNvSpPr>
            <a:spLocks noGrp="1" noChangeArrowheads="1"/>
          </p:cNvSpPr>
          <p:nvPr userDrawn="1"/>
        </p:nvSpPr>
        <p:spPr bwMode="auto">
          <a:xfrm>
            <a:off x="2" y="0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21514" y="40568"/>
                </a:moveTo>
                <a:lnTo>
                  <a:pt x="21514" y="40568"/>
                </a:lnTo>
                <a:cubicBezTo>
                  <a:pt x="3963" y="42915"/>
                  <a:pt x="-4610" y="40484"/>
                  <a:pt x="6823" y="6555"/>
                </a:cubicBezTo>
                <a:lnTo>
                  <a:pt x="6823" y="6555"/>
                </a:lnTo>
                <a:cubicBezTo>
                  <a:pt x="8022" y="2999"/>
                  <a:pt x="8781" y="646"/>
                  <a:pt x="8988" y="0"/>
                </a:cubicBezTo>
                <a:lnTo>
                  <a:pt x="8597" y="0"/>
                </a:ln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lnTo>
                  <a:pt x="6346" y="6641"/>
                </a:lnTo>
                <a:cubicBezTo>
                  <a:pt x="-5238" y="41016"/>
                  <a:pt x="3448" y="43478"/>
                  <a:pt x="21229" y="41101"/>
                </a:cubicBezTo>
                <a:lnTo>
                  <a:pt x="21229" y="41101"/>
                </a:lnTo>
                <a:cubicBezTo>
                  <a:pt x="34825" y="39282"/>
                  <a:pt x="43200" y="37760"/>
                  <a:pt x="43200" y="37760"/>
                </a:cubicBezTo>
                <a:lnTo>
                  <a:pt x="43200" y="37295"/>
                </a:lnTo>
                <a:lnTo>
                  <a:pt x="43200" y="37295"/>
                </a:lnTo>
                <a:cubicBezTo>
                  <a:pt x="42075" y="37493"/>
                  <a:pt x="33948" y="38905"/>
                  <a:pt x="21514" y="40568"/>
                </a:cubicBezTo>
                <a:close/>
              </a:path>
            </a:pathLst>
          </a:custGeom>
          <a:solidFill>
            <a:schemeClr val="accent1"/>
          </a:solidFill>
          <a:ln w="9524">
            <a:solidFill>
              <a:srgbClr val="000000"/>
            </a:solidFill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2960254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73" r:id="rId1"/>
    <p:sldLayoutId id="2147484674" r:id="rId2"/>
    <p:sldLayoutId id="2147484675" r:id="rId3"/>
    <p:sldLayoutId id="2147484676" r:id="rId4"/>
    <p:sldLayoutId id="2147484677" r:id="rId5"/>
    <p:sldLayoutId id="2147484678" r:id="rId6"/>
    <p:sldLayoutId id="2147484679" r:id="rId7"/>
    <p:sldLayoutId id="2147484680" r:id="rId8"/>
    <p:sldLayoutId id="2147484681" r:id="rId9"/>
    <p:sldLayoutId id="2147484682" r:id="rId10"/>
    <p:sldLayoutId id="2147484683" r:id="rId11"/>
    <p:sldLayoutId id="2147483649" r:id="rId12"/>
    <p:sldLayoutId id="2147483650" r:id="rId13"/>
    <p:sldLayoutId id="2147483651" r:id="rId14"/>
    <p:sldLayoutId id="2147483652" r:id="rId15"/>
    <p:sldLayoutId id="2147483653" r:id="rId16"/>
    <p:sldLayoutId id="2147483654" r:id="rId17"/>
    <p:sldLayoutId id="2147483655" r:id="rId18"/>
    <p:sldLayoutId id="2147483656" r:id="rId19"/>
    <p:sldLayoutId id="2147483657" r:id="rId20"/>
    <p:sldLayoutId id="2147483658" r:id="rId21"/>
    <p:sldLayoutId id="2147483659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1213721" y="505685"/>
            <a:ext cx="6001725" cy="199504"/>
          </a:xfrm>
        </p:spPr>
        <p:txBody>
          <a:bodyPr>
            <a:noAutofit/>
          </a:bodyPr>
          <a:lstStyle/>
          <a:p>
            <a:pPr algn="l">
              <a:defRPr/>
            </a:pPr>
            <a:r>
              <a:rPr lang="ru-RU" sz="1100">
                <a:latin typeface="Arial"/>
                <a:cs typeface="Arial"/>
              </a:rPr>
              <a:t>Название курса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5556252" y="1089302"/>
            <a:ext cx="5098473" cy="494952"/>
          </a:xfrm>
        </p:spPr>
        <p:txBody>
          <a:bodyPr>
            <a:noAutofit/>
          </a:bodyPr>
          <a:lstStyle/>
          <a:p>
            <a:pPr algn="l">
              <a:defRPr/>
            </a:pPr>
            <a:r>
              <a:rPr lang="ru-RU" sz="3600" b="1">
                <a:latin typeface="Arial"/>
                <a:cs typeface="Arial"/>
              </a:rPr>
              <a:t>Заголовок</a:t>
            </a:r>
            <a:endParaRPr/>
          </a:p>
        </p:txBody>
      </p:sp>
      <p:sp>
        <p:nvSpPr>
          <p:cNvPr id="12" name="Заголовок 1"/>
          <p:cNvSpPr txBox="1"/>
          <p:nvPr/>
        </p:nvSpPr>
        <p:spPr bwMode="auto">
          <a:xfrm>
            <a:off x="1213721" y="675749"/>
            <a:ext cx="10379330" cy="2327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>
              <a:lnSpc>
                <a:spcPct val="90000"/>
              </a:lnSpc>
              <a:spcBef>
                <a:spcPts val="0"/>
              </a:spcBef>
              <a:buNone/>
              <a:defRPr sz="60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ru-RU" sz="1400" b="1">
                <a:latin typeface="Arial"/>
                <a:cs typeface="Arial"/>
              </a:rPr>
              <a:t>Название темы</a:t>
            </a:r>
            <a:endParaRPr/>
          </a:p>
        </p:txBody>
      </p:sp>
      <p:sp>
        <p:nvSpPr>
          <p:cNvPr id="13" name="Подзаголовок 2"/>
          <p:cNvSpPr txBox="1"/>
          <p:nvPr/>
        </p:nvSpPr>
        <p:spPr bwMode="auto">
          <a:xfrm>
            <a:off x="5556250" y="1713965"/>
            <a:ext cx="4826346" cy="43266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ru-RU" sz="1400">
                <a:latin typeface="Arial"/>
                <a:cs typeface="Arial"/>
              </a:rPr>
              <a:t>Готовый шаблон для презентации</a:t>
            </a:r>
            <a:endParaRPr/>
          </a:p>
          <a:p>
            <a:pPr algn="l">
              <a:defRPr/>
            </a:pPr>
            <a:r>
              <a:rPr lang="ru-RU" sz="1400">
                <a:latin typeface="Arial"/>
                <a:cs typeface="Arial"/>
              </a:rPr>
              <a:t>Нужно выбрать подходящий слайд и изменить, на нем этот текст</a:t>
            </a:r>
            <a:endParaRPr/>
          </a:p>
          <a:p>
            <a:pPr algn="l">
              <a:defRPr/>
            </a:pPr>
            <a:endParaRPr lang="ru-RU" sz="1400">
              <a:latin typeface="Arial"/>
              <a:cs typeface="Arial"/>
            </a:endParaRPr>
          </a:p>
          <a:p>
            <a:pPr algn="l">
              <a:defRPr/>
            </a:pPr>
            <a:r>
              <a:rPr lang="ru-RU" sz="1400">
                <a:latin typeface="Arial"/>
                <a:cs typeface="Arial"/>
              </a:rPr>
              <a:t>Самое главное: </a:t>
            </a:r>
            <a:endParaRPr/>
          </a:p>
          <a:p>
            <a:pPr marL="285750" indent="-285750" algn="l">
              <a:buFontTx/>
              <a:buChar char="-"/>
              <a:defRPr/>
            </a:pPr>
            <a:r>
              <a:rPr lang="ru-RU" sz="1400">
                <a:latin typeface="Arial"/>
                <a:cs typeface="Arial"/>
              </a:rPr>
              <a:t>Нужно сохранять контраст между заголовком и основным текстом</a:t>
            </a:r>
            <a:endParaRPr/>
          </a:p>
          <a:p>
            <a:pPr marL="285750" indent="-285750" algn="l">
              <a:buFontTx/>
              <a:buChar char="-"/>
              <a:defRPr/>
            </a:pPr>
            <a:r>
              <a:rPr lang="ru-RU" sz="1400">
                <a:latin typeface="Arial"/>
                <a:cs typeface="Arial"/>
              </a:rPr>
              <a:t>Данное расположение сделано для </a:t>
            </a:r>
            <a:r>
              <a:rPr lang="ru-RU" sz="1400" b="1">
                <a:latin typeface="Arial"/>
                <a:cs typeface="Arial"/>
              </a:rPr>
              <a:t>спикера слева, слайд без картинки</a:t>
            </a:r>
            <a:endParaRPr/>
          </a:p>
          <a:p>
            <a:pPr marL="285750" indent="-285750" algn="l">
              <a:buFontTx/>
              <a:buChar char="-"/>
              <a:defRPr/>
            </a:pPr>
            <a:r>
              <a:rPr lang="ru-RU" sz="1400">
                <a:latin typeface="Arial"/>
                <a:cs typeface="Arial"/>
              </a:rPr>
              <a:t>При малом количестве символов заголовок и основной текст можно перенести немного ниже</a:t>
            </a:r>
            <a:endParaRPr/>
          </a:p>
          <a:p>
            <a:pPr marL="285750" indent="-285750" algn="l">
              <a:buFontTx/>
              <a:buChar char="-"/>
              <a:defRPr/>
            </a:pPr>
            <a:r>
              <a:rPr lang="ru-RU" sz="1400">
                <a:latin typeface="Arial"/>
                <a:cs typeface="Arial"/>
              </a:rPr>
              <a:t>Допускается изменение размера шрифта, если текста много (стараемся по возможности избегать большого количества символов на слайде)</a:t>
            </a:r>
            <a:endParaRPr lang="en-US" sz="1400">
              <a:latin typeface="Arial"/>
              <a:cs typeface="Arial"/>
            </a:endParaRPr>
          </a:p>
          <a:p>
            <a:pPr marL="285750" indent="-285750" algn="l">
              <a:buFontTx/>
              <a:buChar char="-"/>
              <a:defRPr/>
            </a:pPr>
            <a:r>
              <a:rPr lang="ru-RU" sz="1400">
                <a:latin typeface="Arial"/>
                <a:cs typeface="Arial"/>
              </a:rPr>
              <a:t>Гарнитура </a:t>
            </a:r>
            <a:r>
              <a:rPr lang="en-US" sz="1400">
                <a:latin typeface="Arial"/>
                <a:cs typeface="Arial"/>
              </a:rPr>
              <a:t>– </a:t>
            </a:r>
            <a:r>
              <a:rPr lang="en-US" sz="1400" b="1">
                <a:latin typeface="Arial"/>
                <a:cs typeface="Arial"/>
              </a:rPr>
              <a:t>Arial</a:t>
            </a:r>
            <a:r>
              <a:rPr lang="en-US" sz="1400">
                <a:latin typeface="Arial"/>
                <a:cs typeface="Arial"/>
              </a:rPr>
              <a:t>, </a:t>
            </a:r>
            <a:r>
              <a:rPr lang="ru-RU" sz="1400">
                <a:latin typeface="Arial"/>
                <a:cs typeface="Arial"/>
              </a:rPr>
              <a:t>для заголовков и выделения главных мыслей используется </a:t>
            </a:r>
            <a:r>
              <a:rPr lang="ru-RU" sz="1400" b="1">
                <a:latin typeface="Arial"/>
                <a:cs typeface="Arial"/>
              </a:rPr>
              <a:t>жирное начертание</a:t>
            </a:r>
            <a:endParaRPr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10" name="Подзаголовок 2"/>
          <p:cNvSpPr txBox="1"/>
          <p:nvPr/>
        </p:nvSpPr>
        <p:spPr bwMode="auto">
          <a:xfrm>
            <a:off x="364952" y="1516630"/>
            <a:ext cx="4826346" cy="43266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Tx/>
              <a:buChar char="-"/>
              <a:defRPr/>
            </a:pPr>
            <a:r>
              <a:rPr lang="ru-RU" sz="1400">
                <a:latin typeface="Arial"/>
                <a:cs typeface="Arial"/>
              </a:rPr>
              <a:t>Охранное поле зеленым цветом – для логотип и названия курса и темы</a:t>
            </a:r>
            <a:endParaRPr/>
          </a:p>
          <a:p>
            <a:pPr marL="285750" indent="-285750" algn="l">
              <a:buFontTx/>
              <a:buChar char="-"/>
              <a:defRPr/>
            </a:pPr>
            <a:r>
              <a:rPr lang="ru-RU" sz="1400">
                <a:latin typeface="Arial"/>
                <a:cs typeface="Arial"/>
              </a:rPr>
              <a:t>Охранное поле синим цветом – для текста рядом со спикером</a:t>
            </a:r>
            <a:endParaRPr/>
          </a:p>
          <a:p>
            <a:pPr marL="285750" indent="-285750" algn="l">
              <a:buFontTx/>
              <a:buChar char="-"/>
              <a:defRPr/>
            </a:pPr>
            <a:r>
              <a:rPr lang="ru-RU" sz="1400">
                <a:latin typeface="Arial"/>
                <a:cs typeface="Arial"/>
              </a:rPr>
              <a:t>Охранное поле оранжевым цветом – для лектора</a:t>
            </a:r>
            <a:endParaRPr/>
          </a:p>
          <a:p>
            <a:pPr marL="285750" indent="-285750" algn="l">
              <a:buFontTx/>
              <a:buChar char="-"/>
              <a:defRPr/>
            </a:pPr>
            <a:endParaRPr lang="ru-RU" sz="1400">
              <a:latin typeface="Arial"/>
              <a:cs typeface="Arial"/>
            </a:endParaRPr>
          </a:p>
          <a:p>
            <a:pPr algn="l">
              <a:defRPr/>
            </a:pPr>
            <a:r>
              <a:rPr lang="ru-RU" sz="1400">
                <a:latin typeface="Arial"/>
                <a:cs typeface="Arial"/>
              </a:rPr>
              <a:t>Важно! На сторону другого охранного поля лучше не заходить. Чтобы не ломать структуру слайда, не изменяйте выравнивание (выключку). 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1213721" y="505685"/>
            <a:ext cx="6001725" cy="199504"/>
          </a:xfrm>
        </p:spPr>
        <p:txBody>
          <a:bodyPr>
            <a:noAutofit/>
          </a:bodyPr>
          <a:lstStyle/>
          <a:p>
            <a:pPr algn="l">
              <a:defRPr/>
            </a:pPr>
            <a:r>
              <a:rPr lang="ru-RU" sz="1100">
                <a:latin typeface="Arial"/>
                <a:cs typeface="Arial"/>
              </a:rPr>
              <a:t>Название курса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528639" y="3819864"/>
            <a:ext cx="4932362" cy="494952"/>
          </a:xfrm>
        </p:spPr>
        <p:txBody>
          <a:bodyPr>
            <a:noAutofit/>
          </a:bodyPr>
          <a:lstStyle/>
          <a:p>
            <a:pPr algn="l">
              <a:defRPr/>
            </a:pPr>
            <a:r>
              <a:rPr lang="ru-RU" sz="3600" b="1">
                <a:latin typeface="Arial"/>
                <a:cs typeface="Arial"/>
              </a:rPr>
              <a:t>Заголовок</a:t>
            </a:r>
            <a:endParaRPr/>
          </a:p>
        </p:txBody>
      </p:sp>
      <p:sp>
        <p:nvSpPr>
          <p:cNvPr id="12" name="Заголовок 1"/>
          <p:cNvSpPr txBox="1"/>
          <p:nvPr/>
        </p:nvSpPr>
        <p:spPr bwMode="auto">
          <a:xfrm>
            <a:off x="1213721" y="675749"/>
            <a:ext cx="10379330" cy="2327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>
              <a:lnSpc>
                <a:spcPct val="90000"/>
              </a:lnSpc>
              <a:spcBef>
                <a:spcPts val="0"/>
              </a:spcBef>
              <a:buNone/>
              <a:defRPr sz="60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ru-RU" sz="1400" b="1">
                <a:latin typeface="Arial"/>
                <a:cs typeface="Arial"/>
              </a:rPr>
              <a:t>Название темы</a:t>
            </a:r>
            <a:endParaRPr/>
          </a:p>
        </p:txBody>
      </p:sp>
      <p:sp>
        <p:nvSpPr>
          <p:cNvPr id="13" name="Подзаголовок 2"/>
          <p:cNvSpPr txBox="1"/>
          <p:nvPr/>
        </p:nvSpPr>
        <p:spPr bwMode="auto">
          <a:xfrm>
            <a:off x="528638" y="4462713"/>
            <a:ext cx="4932362" cy="20045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ru-RU" sz="1400">
                <a:latin typeface="Arial"/>
                <a:cs typeface="Arial"/>
              </a:rPr>
              <a:t>Самое главное: </a:t>
            </a:r>
            <a:endParaRPr/>
          </a:p>
          <a:p>
            <a:pPr marL="285750" indent="-285750" algn="l">
              <a:buFontTx/>
              <a:buChar char="-"/>
              <a:defRPr/>
            </a:pPr>
            <a:r>
              <a:rPr lang="ru-RU" sz="1400">
                <a:latin typeface="Arial"/>
                <a:cs typeface="Arial"/>
              </a:rPr>
              <a:t>Нужно сохранять контраст между заголовком и основным текстом</a:t>
            </a:r>
            <a:endParaRPr/>
          </a:p>
          <a:p>
            <a:pPr marL="285750" indent="-285750" algn="l">
              <a:buFontTx/>
              <a:buChar char="-"/>
              <a:defRPr/>
            </a:pPr>
            <a:r>
              <a:rPr lang="ru-RU" sz="1400">
                <a:latin typeface="Arial"/>
                <a:cs typeface="Arial"/>
              </a:rPr>
              <a:t>Данное расположение для </a:t>
            </a:r>
            <a:r>
              <a:rPr lang="ru-RU" sz="1400" b="1">
                <a:latin typeface="Arial"/>
                <a:cs typeface="Arial"/>
              </a:rPr>
              <a:t>спикера справа, слайд с картинкой</a:t>
            </a:r>
            <a:endParaRPr lang="ru-RU" sz="1400">
              <a:latin typeface="Arial"/>
              <a:cs typeface="Arial"/>
            </a:endParaRPr>
          </a:p>
          <a:p>
            <a:pPr marL="285750" indent="-285750" algn="l">
              <a:buFontTx/>
              <a:buChar char="-"/>
              <a:defRPr/>
            </a:pPr>
            <a:r>
              <a:rPr lang="ru-RU" sz="1400">
                <a:latin typeface="Arial"/>
                <a:cs typeface="Arial"/>
              </a:rPr>
              <a:t>При малом количестве символов заголовок и основной текст можно перенести немного ниже</a:t>
            </a:r>
            <a:endParaRPr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632201" y="1112780"/>
            <a:ext cx="3773545" cy="255523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E82FE3A-06A3-4860-BD22-7372546EA3D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" r="89563" b="84861"/>
          <a:stretch/>
        </p:blipFill>
        <p:spPr bwMode="auto">
          <a:xfrm>
            <a:off x="1" y="0"/>
            <a:ext cx="1272540" cy="103821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1213721" y="505685"/>
            <a:ext cx="6001725" cy="199504"/>
          </a:xfrm>
        </p:spPr>
        <p:txBody>
          <a:bodyPr>
            <a:noAutofit/>
          </a:bodyPr>
          <a:lstStyle/>
          <a:p>
            <a:pPr algn="l">
              <a:defRPr/>
            </a:pPr>
            <a:r>
              <a:rPr lang="ru-RU" sz="1100">
                <a:latin typeface="Arial"/>
                <a:cs typeface="Arial"/>
              </a:rPr>
              <a:t>Название курса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5556252" y="1089302"/>
            <a:ext cx="5098473" cy="494952"/>
          </a:xfrm>
        </p:spPr>
        <p:txBody>
          <a:bodyPr>
            <a:noAutofit/>
          </a:bodyPr>
          <a:lstStyle/>
          <a:p>
            <a:pPr algn="l">
              <a:defRPr/>
            </a:pPr>
            <a:r>
              <a:rPr lang="ru-RU" sz="3600" b="1">
                <a:latin typeface="Arial"/>
                <a:cs typeface="Arial"/>
              </a:rPr>
              <a:t>Заголовок</a:t>
            </a:r>
            <a:endParaRPr/>
          </a:p>
        </p:txBody>
      </p:sp>
      <p:sp>
        <p:nvSpPr>
          <p:cNvPr id="12" name="Заголовок 1"/>
          <p:cNvSpPr txBox="1"/>
          <p:nvPr/>
        </p:nvSpPr>
        <p:spPr bwMode="auto">
          <a:xfrm>
            <a:off x="1213721" y="675749"/>
            <a:ext cx="10379330" cy="2327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>
              <a:lnSpc>
                <a:spcPct val="90000"/>
              </a:lnSpc>
              <a:spcBef>
                <a:spcPts val="0"/>
              </a:spcBef>
              <a:buNone/>
              <a:defRPr sz="60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ru-RU" sz="1400" b="1">
                <a:latin typeface="Arial"/>
                <a:cs typeface="Arial"/>
              </a:rPr>
              <a:t>Название темы</a:t>
            </a:r>
            <a:endParaRPr/>
          </a:p>
        </p:txBody>
      </p:sp>
      <p:sp>
        <p:nvSpPr>
          <p:cNvPr id="13" name="Подзаголовок 2"/>
          <p:cNvSpPr txBox="1"/>
          <p:nvPr/>
        </p:nvSpPr>
        <p:spPr bwMode="auto">
          <a:xfrm>
            <a:off x="5556250" y="1713965"/>
            <a:ext cx="4826346" cy="43266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ru-RU" sz="1400">
                <a:latin typeface="Arial"/>
                <a:cs typeface="Arial"/>
              </a:rPr>
              <a:t>Готовый шаблон для презентации</a:t>
            </a:r>
            <a:endParaRPr/>
          </a:p>
          <a:p>
            <a:pPr algn="l">
              <a:defRPr/>
            </a:pPr>
            <a:r>
              <a:rPr lang="ru-RU" sz="1400">
                <a:latin typeface="Arial"/>
                <a:cs typeface="Arial"/>
              </a:rPr>
              <a:t>Нужно выбрать подходящий слайд и изменить, на нем этот текст</a:t>
            </a:r>
            <a:endParaRPr/>
          </a:p>
          <a:p>
            <a:pPr algn="l">
              <a:defRPr/>
            </a:pPr>
            <a:endParaRPr lang="ru-RU" sz="1400">
              <a:latin typeface="Arial"/>
              <a:cs typeface="Arial"/>
            </a:endParaRPr>
          </a:p>
          <a:p>
            <a:pPr algn="l">
              <a:defRPr/>
            </a:pPr>
            <a:r>
              <a:rPr lang="ru-RU" sz="1400">
                <a:latin typeface="Arial"/>
                <a:cs typeface="Arial"/>
              </a:rPr>
              <a:t>Самое главное: </a:t>
            </a:r>
            <a:endParaRPr/>
          </a:p>
          <a:p>
            <a:pPr marL="285750" indent="-285750" algn="l">
              <a:buFontTx/>
              <a:buChar char="-"/>
              <a:defRPr/>
            </a:pPr>
            <a:r>
              <a:rPr lang="ru-RU" sz="1400">
                <a:latin typeface="Arial"/>
                <a:cs typeface="Arial"/>
              </a:rPr>
              <a:t>Нужно сохранять контраст между заголовком и основным текстом</a:t>
            </a:r>
            <a:endParaRPr/>
          </a:p>
          <a:p>
            <a:pPr marL="285750" indent="-285750" algn="l">
              <a:buFontTx/>
              <a:buChar char="-"/>
              <a:defRPr/>
            </a:pPr>
            <a:r>
              <a:rPr lang="ru-RU" sz="1400">
                <a:latin typeface="Arial"/>
                <a:cs typeface="Arial"/>
              </a:rPr>
              <a:t>Данное расположение сделано для </a:t>
            </a:r>
            <a:r>
              <a:rPr lang="ru-RU" sz="1400" b="1">
                <a:latin typeface="Arial"/>
                <a:cs typeface="Arial"/>
              </a:rPr>
              <a:t>спикера слева, слайд без картинки</a:t>
            </a:r>
            <a:endParaRPr/>
          </a:p>
          <a:p>
            <a:pPr marL="285750" indent="-285750" algn="l">
              <a:buFontTx/>
              <a:buChar char="-"/>
              <a:defRPr/>
            </a:pPr>
            <a:r>
              <a:rPr lang="ru-RU" sz="1400">
                <a:latin typeface="Arial"/>
                <a:cs typeface="Arial"/>
              </a:rPr>
              <a:t>При малом количестве символов заголовок и основной текст можно перенести немного ниже</a:t>
            </a:r>
            <a:endParaRPr/>
          </a:p>
          <a:p>
            <a:pPr marL="285750" indent="-285750" algn="l">
              <a:buFontTx/>
              <a:buChar char="-"/>
              <a:defRPr/>
            </a:pPr>
            <a:r>
              <a:rPr lang="ru-RU" sz="1400">
                <a:latin typeface="Arial"/>
                <a:cs typeface="Arial"/>
              </a:rPr>
              <a:t>Допускается изменение размера шрифта, если текста много (стараемся по возможности избегать большого количества символов на слайде)</a:t>
            </a:r>
            <a:endParaRPr lang="en-US" sz="1400">
              <a:latin typeface="Arial"/>
              <a:cs typeface="Arial"/>
            </a:endParaRPr>
          </a:p>
          <a:p>
            <a:pPr marL="285750" indent="-285750" algn="l">
              <a:buFontTx/>
              <a:buChar char="-"/>
              <a:defRPr/>
            </a:pPr>
            <a:r>
              <a:rPr lang="ru-RU" sz="1400">
                <a:latin typeface="Arial"/>
                <a:cs typeface="Arial"/>
              </a:rPr>
              <a:t>Гарнитура </a:t>
            </a:r>
            <a:r>
              <a:rPr lang="en-US" sz="1400">
                <a:latin typeface="Arial"/>
                <a:cs typeface="Arial"/>
              </a:rPr>
              <a:t>– </a:t>
            </a:r>
            <a:r>
              <a:rPr lang="en-US" sz="1400" b="1">
                <a:latin typeface="Arial"/>
                <a:cs typeface="Arial"/>
              </a:rPr>
              <a:t>Arial</a:t>
            </a:r>
            <a:r>
              <a:rPr lang="en-US" sz="1400">
                <a:latin typeface="Arial"/>
                <a:cs typeface="Arial"/>
              </a:rPr>
              <a:t>, </a:t>
            </a:r>
            <a:r>
              <a:rPr lang="ru-RU" sz="1400">
                <a:latin typeface="Arial"/>
                <a:cs typeface="Arial"/>
              </a:rPr>
              <a:t>для заголовков и выделения главных мыслей используется </a:t>
            </a:r>
            <a:r>
              <a:rPr lang="ru-RU" sz="1400" b="1">
                <a:latin typeface="Arial"/>
                <a:cs typeface="Arial"/>
              </a:rPr>
              <a:t>жирное начертание</a:t>
            </a:r>
            <a:endParaRPr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8D8340F-F3BF-4D44-BF2D-1E9B29940AE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" r="89563" b="84861"/>
          <a:stretch/>
        </p:blipFill>
        <p:spPr bwMode="auto">
          <a:xfrm>
            <a:off x="1" y="0"/>
            <a:ext cx="1272540" cy="103821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1213721" y="505685"/>
            <a:ext cx="6001725" cy="199504"/>
          </a:xfrm>
        </p:spPr>
        <p:txBody>
          <a:bodyPr>
            <a:noAutofit/>
          </a:bodyPr>
          <a:lstStyle/>
          <a:p>
            <a:pPr algn="l">
              <a:defRPr/>
            </a:pPr>
            <a:r>
              <a:rPr lang="ru-RU" sz="1100">
                <a:latin typeface="Arial"/>
                <a:cs typeface="Arial"/>
              </a:rPr>
              <a:t>Название курса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5556252" y="1089302"/>
            <a:ext cx="5098473" cy="494952"/>
          </a:xfrm>
        </p:spPr>
        <p:txBody>
          <a:bodyPr>
            <a:noAutofit/>
          </a:bodyPr>
          <a:lstStyle/>
          <a:p>
            <a:pPr algn="l">
              <a:defRPr/>
            </a:pPr>
            <a:r>
              <a:rPr lang="ru-RU" sz="3600" b="1">
                <a:latin typeface="Arial"/>
                <a:cs typeface="Arial"/>
              </a:rPr>
              <a:t>Заголовок</a:t>
            </a:r>
            <a:endParaRPr/>
          </a:p>
        </p:txBody>
      </p:sp>
      <p:sp>
        <p:nvSpPr>
          <p:cNvPr id="12" name="Заголовок 1"/>
          <p:cNvSpPr txBox="1"/>
          <p:nvPr/>
        </p:nvSpPr>
        <p:spPr bwMode="auto">
          <a:xfrm>
            <a:off x="1213721" y="675749"/>
            <a:ext cx="10379330" cy="2327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>
              <a:lnSpc>
                <a:spcPct val="90000"/>
              </a:lnSpc>
              <a:spcBef>
                <a:spcPts val="0"/>
              </a:spcBef>
              <a:buNone/>
              <a:defRPr sz="60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ru-RU" sz="1400" b="1">
                <a:latin typeface="Arial"/>
                <a:cs typeface="Arial"/>
              </a:rPr>
              <a:t>Название темы</a:t>
            </a:r>
            <a:endParaRPr/>
          </a:p>
        </p:txBody>
      </p:sp>
      <p:sp>
        <p:nvSpPr>
          <p:cNvPr id="13" name="Подзаголовок 2"/>
          <p:cNvSpPr txBox="1"/>
          <p:nvPr/>
        </p:nvSpPr>
        <p:spPr bwMode="auto">
          <a:xfrm>
            <a:off x="5556250" y="1713965"/>
            <a:ext cx="4826346" cy="43266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ru-RU" sz="1400">
                <a:latin typeface="Arial"/>
                <a:cs typeface="Arial"/>
              </a:rPr>
              <a:t>Готовый шаблон для презентации</a:t>
            </a:r>
            <a:endParaRPr/>
          </a:p>
          <a:p>
            <a:pPr algn="l">
              <a:defRPr/>
            </a:pPr>
            <a:r>
              <a:rPr lang="ru-RU" sz="1400">
                <a:latin typeface="Arial"/>
                <a:cs typeface="Arial"/>
              </a:rPr>
              <a:t>Нужно выбрать подходящий слайд и изменить, на нем этот текст</a:t>
            </a:r>
            <a:endParaRPr/>
          </a:p>
          <a:p>
            <a:pPr algn="l">
              <a:defRPr/>
            </a:pPr>
            <a:endParaRPr lang="ru-RU" sz="1400">
              <a:latin typeface="Arial"/>
              <a:cs typeface="Arial"/>
            </a:endParaRPr>
          </a:p>
          <a:p>
            <a:pPr algn="l">
              <a:defRPr/>
            </a:pPr>
            <a:r>
              <a:rPr lang="ru-RU" sz="1400">
                <a:latin typeface="Arial"/>
                <a:cs typeface="Arial"/>
              </a:rPr>
              <a:t>Самое главное: </a:t>
            </a:r>
            <a:endParaRPr/>
          </a:p>
          <a:p>
            <a:pPr marL="285750" indent="-285750" algn="l">
              <a:buFontTx/>
              <a:buChar char="-"/>
              <a:defRPr/>
            </a:pPr>
            <a:r>
              <a:rPr lang="ru-RU" sz="1400">
                <a:latin typeface="Arial"/>
                <a:cs typeface="Arial"/>
              </a:rPr>
              <a:t>Нужно сохранять контраст между заголовком и основным текстом</a:t>
            </a:r>
            <a:endParaRPr/>
          </a:p>
          <a:p>
            <a:pPr marL="285750" indent="-285750" algn="l">
              <a:buFontTx/>
              <a:buChar char="-"/>
              <a:defRPr/>
            </a:pPr>
            <a:r>
              <a:rPr lang="ru-RU" sz="1400">
                <a:latin typeface="Arial"/>
                <a:cs typeface="Arial"/>
              </a:rPr>
              <a:t>Данное расположение сделано для </a:t>
            </a:r>
            <a:r>
              <a:rPr lang="ru-RU" sz="1400" b="1">
                <a:latin typeface="Arial"/>
                <a:cs typeface="Arial"/>
              </a:rPr>
              <a:t>спикера слева, слайд без картинки</a:t>
            </a:r>
            <a:endParaRPr/>
          </a:p>
          <a:p>
            <a:pPr marL="285750" indent="-285750" algn="l">
              <a:buFontTx/>
              <a:buChar char="-"/>
              <a:defRPr/>
            </a:pPr>
            <a:r>
              <a:rPr lang="ru-RU" sz="1400">
                <a:latin typeface="Arial"/>
                <a:cs typeface="Arial"/>
              </a:rPr>
              <a:t>При малом количестве символов заголовок и основной текст можно перенести немного ниже</a:t>
            </a:r>
            <a:endParaRPr/>
          </a:p>
          <a:p>
            <a:pPr marL="285750" indent="-285750" algn="l">
              <a:buFontTx/>
              <a:buChar char="-"/>
              <a:defRPr/>
            </a:pPr>
            <a:r>
              <a:rPr lang="ru-RU" sz="1400">
                <a:latin typeface="Arial"/>
                <a:cs typeface="Arial"/>
              </a:rPr>
              <a:t>Допускается изменение размера шрифта, если текста много (стараемся по возможности избегать большого количества символов на слайде)</a:t>
            </a:r>
            <a:endParaRPr lang="en-US" sz="1400">
              <a:latin typeface="Arial"/>
              <a:cs typeface="Arial"/>
            </a:endParaRPr>
          </a:p>
          <a:p>
            <a:pPr marL="285750" indent="-285750" algn="l">
              <a:buFontTx/>
              <a:buChar char="-"/>
              <a:defRPr/>
            </a:pPr>
            <a:r>
              <a:rPr lang="ru-RU" sz="1400">
                <a:latin typeface="Arial"/>
                <a:cs typeface="Arial"/>
              </a:rPr>
              <a:t>Гарнитура </a:t>
            </a:r>
            <a:r>
              <a:rPr lang="en-US" sz="1400">
                <a:latin typeface="Arial"/>
                <a:cs typeface="Arial"/>
              </a:rPr>
              <a:t>– </a:t>
            </a:r>
            <a:r>
              <a:rPr lang="en-US" sz="1400" b="1">
                <a:latin typeface="Arial"/>
                <a:cs typeface="Arial"/>
              </a:rPr>
              <a:t>Arial</a:t>
            </a:r>
            <a:r>
              <a:rPr lang="en-US" sz="1400">
                <a:latin typeface="Arial"/>
                <a:cs typeface="Arial"/>
              </a:rPr>
              <a:t>, </a:t>
            </a:r>
            <a:r>
              <a:rPr lang="ru-RU" sz="1400">
                <a:latin typeface="Arial"/>
                <a:cs typeface="Arial"/>
              </a:rPr>
              <a:t>для заголовков и выделения главных мыслей используется </a:t>
            </a:r>
            <a:r>
              <a:rPr lang="ru-RU" sz="1400" b="1">
                <a:latin typeface="Arial"/>
                <a:cs typeface="Arial"/>
              </a:rPr>
              <a:t>жирное начертание</a:t>
            </a:r>
            <a:endParaRPr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8D8340F-F3BF-4D44-BF2D-1E9B29940AE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" r="89563" b="84861"/>
          <a:stretch/>
        </p:blipFill>
        <p:spPr bwMode="auto">
          <a:xfrm>
            <a:off x="1" y="0"/>
            <a:ext cx="1272540" cy="1038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306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1213721" y="505685"/>
            <a:ext cx="6001725" cy="199504"/>
          </a:xfrm>
        </p:spPr>
        <p:txBody>
          <a:bodyPr>
            <a:noAutofit/>
          </a:bodyPr>
          <a:lstStyle/>
          <a:p>
            <a:pPr algn="l">
              <a:defRPr/>
            </a:pPr>
            <a:r>
              <a:rPr lang="ru-RU" sz="1100">
                <a:latin typeface="Arial"/>
                <a:cs typeface="Arial"/>
              </a:rPr>
              <a:t>Название курса</a:t>
            </a:r>
            <a:endParaRPr/>
          </a:p>
        </p:txBody>
      </p:sp>
      <p:sp>
        <p:nvSpPr>
          <p:cNvPr id="10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5556252" y="908504"/>
            <a:ext cx="5098473" cy="1130196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  <a:defRPr/>
            </a:pPr>
            <a:r>
              <a:rPr lang="ru-RU" sz="3600" b="1">
                <a:latin typeface="Arial"/>
                <a:cs typeface="Arial"/>
              </a:rPr>
              <a:t>Более большой заголовок</a:t>
            </a:r>
            <a:endParaRPr/>
          </a:p>
        </p:txBody>
      </p:sp>
      <p:sp>
        <p:nvSpPr>
          <p:cNvPr id="12" name="Заголовок 1"/>
          <p:cNvSpPr txBox="1"/>
          <p:nvPr/>
        </p:nvSpPr>
        <p:spPr bwMode="auto">
          <a:xfrm>
            <a:off x="1213721" y="675749"/>
            <a:ext cx="10379330" cy="2327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>
              <a:lnSpc>
                <a:spcPct val="90000"/>
              </a:lnSpc>
              <a:spcBef>
                <a:spcPts val="0"/>
              </a:spcBef>
              <a:buNone/>
              <a:defRPr sz="60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ru-RU" sz="1400" b="1">
                <a:latin typeface="Arial"/>
                <a:cs typeface="Arial"/>
              </a:rPr>
              <a:t>Название темы</a:t>
            </a:r>
            <a:endParaRPr/>
          </a:p>
        </p:txBody>
      </p:sp>
      <p:sp>
        <p:nvSpPr>
          <p:cNvPr id="11" name="Подзаголовок 2"/>
          <p:cNvSpPr txBox="1"/>
          <p:nvPr/>
        </p:nvSpPr>
        <p:spPr bwMode="auto">
          <a:xfrm>
            <a:off x="5556250" y="2115059"/>
            <a:ext cx="4826346" cy="43266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ru-RU" sz="1400">
                <a:latin typeface="Arial"/>
                <a:cs typeface="Arial"/>
              </a:rPr>
              <a:t>Готовый шаблон для презентации</a:t>
            </a:r>
            <a:endParaRPr/>
          </a:p>
          <a:p>
            <a:pPr algn="l">
              <a:defRPr/>
            </a:pPr>
            <a:r>
              <a:rPr lang="ru-RU" sz="1400">
                <a:latin typeface="Arial"/>
                <a:cs typeface="Arial"/>
              </a:rPr>
              <a:t>Нужно выбрать подходящий слайд и изменить, на нем этот текст</a:t>
            </a:r>
            <a:endParaRPr/>
          </a:p>
          <a:p>
            <a:pPr algn="l">
              <a:defRPr/>
            </a:pPr>
            <a:endParaRPr lang="ru-RU" sz="1400">
              <a:latin typeface="Arial"/>
              <a:cs typeface="Arial"/>
            </a:endParaRPr>
          </a:p>
          <a:p>
            <a:pPr algn="l">
              <a:defRPr/>
            </a:pPr>
            <a:r>
              <a:rPr lang="ru-RU" sz="1400">
                <a:latin typeface="Arial"/>
                <a:cs typeface="Arial"/>
              </a:rPr>
              <a:t>Самое главное: </a:t>
            </a:r>
            <a:endParaRPr/>
          </a:p>
          <a:p>
            <a:pPr marL="285750" indent="-285750" algn="l">
              <a:buFontTx/>
              <a:buChar char="-"/>
              <a:defRPr/>
            </a:pPr>
            <a:r>
              <a:rPr lang="ru-RU" sz="1400">
                <a:latin typeface="Arial"/>
                <a:cs typeface="Arial"/>
              </a:rPr>
              <a:t>Нужно сохранять контраст между заголовком и основным текстом</a:t>
            </a:r>
            <a:endParaRPr/>
          </a:p>
          <a:p>
            <a:pPr marL="285750" indent="-285750" algn="l">
              <a:buFontTx/>
              <a:buChar char="-"/>
              <a:defRPr/>
            </a:pPr>
            <a:r>
              <a:rPr lang="ru-RU" sz="1400">
                <a:latin typeface="Arial"/>
                <a:cs typeface="Arial"/>
              </a:rPr>
              <a:t>Данное расположение сделано для </a:t>
            </a:r>
            <a:r>
              <a:rPr lang="ru-RU" sz="1400" b="1">
                <a:latin typeface="Arial"/>
                <a:cs typeface="Arial"/>
              </a:rPr>
              <a:t>спикера слева, слайд без картинки</a:t>
            </a:r>
            <a:endParaRPr/>
          </a:p>
          <a:p>
            <a:pPr marL="285750" indent="-285750" algn="l">
              <a:buFontTx/>
              <a:buChar char="-"/>
              <a:defRPr/>
            </a:pPr>
            <a:r>
              <a:rPr lang="ru-RU" sz="1400">
                <a:latin typeface="Arial"/>
                <a:cs typeface="Arial"/>
              </a:rPr>
              <a:t>При малом количестве символов заголовок и основной текст можно перенести немного ниже</a:t>
            </a:r>
            <a:endParaRPr/>
          </a:p>
          <a:p>
            <a:pPr marL="285750" indent="-285750" algn="l">
              <a:buFontTx/>
              <a:buChar char="-"/>
              <a:defRPr/>
            </a:pPr>
            <a:r>
              <a:rPr lang="ru-RU" sz="1400">
                <a:latin typeface="Arial"/>
                <a:cs typeface="Arial"/>
              </a:rPr>
              <a:t>Допускается изменение размера шрифта, если текста много (стараемся по возможности избегать большого количества символов на слайде)</a:t>
            </a:r>
            <a:endParaRPr lang="en-US" sz="1400">
              <a:latin typeface="Arial"/>
              <a:cs typeface="Arial"/>
            </a:endParaRPr>
          </a:p>
          <a:p>
            <a:pPr marL="285750" indent="-285750" algn="l">
              <a:buFontTx/>
              <a:buChar char="-"/>
              <a:defRPr/>
            </a:pPr>
            <a:r>
              <a:rPr lang="ru-RU" sz="1400">
                <a:latin typeface="Arial"/>
                <a:cs typeface="Arial"/>
              </a:rPr>
              <a:t>Гарнитура </a:t>
            </a:r>
            <a:r>
              <a:rPr lang="en-US" sz="1400">
                <a:latin typeface="Arial"/>
                <a:cs typeface="Arial"/>
              </a:rPr>
              <a:t>– </a:t>
            </a:r>
            <a:r>
              <a:rPr lang="en-US" sz="1400" b="1">
                <a:latin typeface="Arial"/>
                <a:cs typeface="Arial"/>
              </a:rPr>
              <a:t>Arial</a:t>
            </a:r>
            <a:r>
              <a:rPr lang="en-US" sz="1400">
                <a:latin typeface="Arial"/>
                <a:cs typeface="Arial"/>
              </a:rPr>
              <a:t>, </a:t>
            </a:r>
            <a:r>
              <a:rPr lang="ru-RU" sz="1400">
                <a:latin typeface="Arial"/>
                <a:cs typeface="Arial"/>
              </a:rPr>
              <a:t>для заголовков и выделения главных мыслей используется </a:t>
            </a:r>
            <a:r>
              <a:rPr lang="ru-RU" sz="1400" b="1">
                <a:latin typeface="Arial"/>
                <a:cs typeface="Arial"/>
              </a:rPr>
              <a:t>жирное начертание</a:t>
            </a:r>
            <a:endParaRPr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8234F96-5654-418B-9443-1ED6CA641BE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" r="89563" b="84861"/>
          <a:stretch/>
        </p:blipFill>
        <p:spPr bwMode="auto">
          <a:xfrm>
            <a:off x="1" y="0"/>
            <a:ext cx="1272540" cy="103821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1213721" y="505685"/>
            <a:ext cx="6001725" cy="199504"/>
          </a:xfrm>
        </p:spPr>
        <p:txBody>
          <a:bodyPr>
            <a:noAutofit/>
          </a:bodyPr>
          <a:lstStyle/>
          <a:p>
            <a:pPr algn="l">
              <a:defRPr/>
            </a:pPr>
            <a:r>
              <a:rPr lang="ru-RU" sz="1100">
                <a:latin typeface="Arial"/>
                <a:cs typeface="Arial"/>
              </a:rPr>
              <a:t>Название курса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5556252" y="3819864"/>
            <a:ext cx="5098473" cy="494952"/>
          </a:xfrm>
        </p:spPr>
        <p:txBody>
          <a:bodyPr>
            <a:noAutofit/>
          </a:bodyPr>
          <a:lstStyle/>
          <a:p>
            <a:pPr algn="l">
              <a:defRPr/>
            </a:pPr>
            <a:r>
              <a:rPr lang="ru-RU" sz="3600" b="1">
                <a:latin typeface="Arial"/>
                <a:cs typeface="Arial"/>
              </a:rPr>
              <a:t>Заголовок</a:t>
            </a:r>
            <a:endParaRPr/>
          </a:p>
        </p:txBody>
      </p:sp>
      <p:sp>
        <p:nvSpPr>
          <p:cNvPr id="12" name="Заголовок 1"/>
          <p:cNvSpPr txBox="1"/>
          <p:nvPr/>
        </p:nvSpPr>
        <p:spPr bwMode="auto">
          <a:xfrm>
            <a:off x="1213721" y="675749"/>
            <a:ext cx="10379330" cy="2327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>
              <a:lnSpc>
                <a:spcPct val="90000"/>
              </a:lnSpc>
              <a:spcBef>
                <a:spcPts val="0"/>
              </a:spcBef>
              <a:buNone/>
              <a:defRPr sz="60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ru-RU" sz="1400" b="1">
                <a:latin typeface="Arial"/>
                <a:cs typeface="Arial"/>
              </a:rPr>
              <a:t>Название темы</a:t>
            </a:r>
            <a:endParaRPr/>
          </a:p>
        </p:txBody>
      </p:sp>
      <p:sp>
        <p:nvSpPr>
          <p:cNvPr id="13" name="Подзаголовок 2"/>
          <p:cNvSpPr txBox="1"/>
          <p:nvPr/>
        </p:nvSpPr>
        <p:spPr bwMode="auto">
          <a:xfrm>
            <a:off x="5556250" y="4444527"/>
            <a:ext cx="4826346" cy="19077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ru-RU" sz="1400">
                <a:latin typeface="Arial"/>
                <a:cs typeface="Arial"/>
              </a:rPr>
              <a:t>Самое главное: </a:t>
            </a:r>
            <a:endParaRPr/>
          </a:p>
          <a:p>
            <a:pPr marL="285750" indent="-285750" algn="l">
              <a:buFontTx/>
              <a:buChar char="-"/>
              <a:defRPr/>
            </a:pPr>
            <a:r>
              <a:rPr lang="ru-RU" sz="1400">
                <a:latin typeface="Arial"/>
                <a:cs typeface="Arial"/>
              </a:rPr>
              <a:t>Нужно сохранять контраст между заголовком и основным текстом</a:t>
            </a:r>
            <a:endParaRPr/>
          </a:p>
          <a:p>
            <a:pPr marL="285750" indent="-285750" algn="l">
              <a:buFontTx/>
              <a:buChar char="-"/>
              <a:defRPr/>
            </a:pPr>
            <a:r>
              <a:rPr lang="ru-RU" sz="1400">
                <a:latin typeface="Arial"/>
                <a:cs typeface="Arial"/>
              </a:rPr>
              <a:t>Данное расположение сделано для </a:t>
            </a:r>
            <a:r>
              <a:rPr lang="ru-RU" sz="1400" b="1">
                <a:latin typeface="Arial"/>
                <a:cs typeface="Arial"/>
              </a:rPr>
              <a:t>спикера слева, слайд с картинкой</a:t>
            </a:r>
            <a:endParaRPr/>
          </a:p>
          <a:p>
            <a:pPr marL="285750" indent="-285750" algn="l">
              <a:buFontTx/>
              <a:buChar char="-"/>
              <a:defRPr/>
            </a:pPr>
            <a:r>
              <a:rPr lang="ru-RU" sz="1400">
                <a:latin typeface="Arial"/>
                <a:cs typeface="Arial"/>
              </a:rPr>
              <a:t>При малом количестве символов заголовок и основной текст можно перенести немного ниже</a:t>
            </a:r>
            <a:endParaRPr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5562602" y="875255"/>
            <a:ext cx="4124325" cy="279275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6BC0520-E2ED-47B3-B724-EA4CE325E67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" r="89563" b="84861"/>
          <a:stretch/>
        </p:blipFill>
        <p:spPr bwMode="auto">
          <a:xfrm>
            <a:off x="1" y="0"/>
            <a:ext cx="1272540" cy="103821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-1" r="89563" b="84861"/>
          <a:stretch/>
        </p:blipFill>
        <p:spPr bwMode="auto">
          <a:xfrm>
            <a:off x="1" y="0"/>
            <a:ext cx="1272540" cy="103821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1213721" y="505685"/>
            <a:ext cx="6001725" cy="199504"/>
          </a:xfrm>
        </p:spPr>
        <p:txBody>
          <a:bodyPr>
            <a:noAutofit/>
          </a:bodyPr>
          <a:lstStyle/>
          <a:p>
            <a:pPr algn="l">
              <a:defRPr/>
            </a:pPr>
            <a:r>
              <a:rPr lang="ru-RU" sz="1100" dirty="0">
                <a:latin typeface="Arial"/>
                <a:cs typeface="Arial"/>
              </a:rPr>
              <a:t>Название курса</a:t>
            </a:r>
            <a:endParaRPr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528639" y="1186113"/>
            <a:ext cx="4932362" cy="494952"/>
          </a:xfrm>
        </p:spPr>
        <p:txBody>
          <a:bodyPr>
            <a:noAutofit/>
          </a:bodyPr>
          <a:lstStyle/>
          <a:p>
            <a:pPr algn="l">
              <a:defRPr/>
            </a:pPr>
            <a:r>
              <a:rPr lang="ru-RU" sz="3600" b="1" dirty="0">
                <a:latin typeface="Arial"/>
                <a:cs typeface="Arial"/>
              </a:rPr>
              <a:t>Заголовок</a:t>
            </a:r>
            <a:endParaRPr dirty="0"/>
          </a:p>
        </p:txBody>
      </p:sp>
      <p:sp>
        <p:nvSpPr>
          <p:cNvPr id="12" name="Заголовок 1"/>
          <p:cNvSpPr txBox="1"/>
          <p:nvPr/>
        </p:nvSpPr>
        <p:spPr bwMode="auto">
          <a:xfrm>
            <a:off x="1213721" y="675749"/>
            <a:ext cx="10379330" cy="2327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>
              <a:lnSpc>
                <a:spcPct val="90000"/>
              </a:lnSpc>
              <a:spcBef>
                <a:spcPts val="0"/>
              </a:spcBef>
              <a:buNone/>
              <a:defRPr sz="60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ru-RU" sz="1400" b="1" dirty="0">
                <a:latin typeface="Arial"/>
                <a:cs typeface="Arial"/>
              </a:rPr>
              <a:t>Название темы</a:t>
            </a:r>
            <a:endParaRPr dirty="0"/>
          </a:p>
        </p:txBody>
      </p:sp>
      <p:sp>
        <p:nvSpPr>
          <p:cNvPr id="13" name="Подзаголовок 2"/>
          <p:cNvSpPr txBox="1"/>
          <p:nvPr/>
        </p:nvSpPr>
        <p:spPr bwMode="auto">
          <a:xfrm>
            <a:off x="528638" y="1828962"/>
            <a:ext cx="4932362" cy="43266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ru-RU" sz="1400" dirty="0">
                <a:latin typeface="Arial"/>
                <a:cs typeface="Arial"/>
              </a:rPr>
              <a:t>Готовый шаблон для презентации</a:t>
            </a:r>
            <a:endParaRPr dirty="0"/>
          </a:p>
          <a:p>
            <a:pPr algn="l">
              <a:defRPr/>
            </a:pPr>
            <a:r>
              <a:rPr lang="ru-RU" sz="1400" dirty="0">
                <a:latin typeface="Arial"/>
                <a:cs typeface="Arial"/>
              </a:rPr>
              <a:t>Нужно выбрать подходящий слайд и изменить, на нем этот текст</a:t>
            </a:r>
            <a:endParaRPr dirty="0"/>
          </a:p>
          <a:p>
            <a:pPr algn="l">
              <a:defRPr/>
            </a:pPr>
            <a:endParaRPr lang="ru-RU" sz="1400" dirty="0">
              <a:latin typeface="Arial"/>
              <a:cs typeface="Arial"/>
            </a:endParaRPr>
          </a:p>
          <a:p>
            <a:pPr algn="l">
              <a:defRPr/>
            </a:pPr>
            <a:r>
              <a:rPr lang="ru-RU" sz="1400" dirty="0">
                <a:latin typeface="Arial"/>
                <a:cs typeface="Arial"/>
              </a:rPr>
              <a:t>Самое главное: </a:t>
            </a:r>
            <a:endParaRPr dirty="0"/>
          </a:p>
          <a:p>
            <a:pPr marL="285750" indent="-285750" algn="l">
              <a:buFontTx/>
              <a:buChar char="-"/>
              <a:defRPr/>
            </a:pPr>
            <a:r>
              <a:rPr lang="ru-RU" sz="1400" dirty="0">
                <a:latin typeface="Arial"/>
                <a:cs typeface="Arial"/>
              </a:rPr>
              <a:t>Нужно сохранять контраст между заголовком и основным текстом</a:t>
            </a:r>
            <a:endParaRPr dirty="0"/>
          </a:p>
          <a:p>
            <a:pPr marL="285750" indent="-285750" algn="l">
              <a:buFontTx/>
              <a:buChar char="-"/>
              <a:defRPr/>
            </a:pPr>
            <a:r>
              <a:rPr lang="ru-RU" sz="1400" dirty="0">
                <a:latin typeface="Arial"/>
                <a:cs typeface="Arial"/>
              </a:rPr>
              <a:t>Данное расположение сделано для </a:t>
            </a:r>
            <a:r>
              <a:rPr lang="ru-RU" sz="1400" b="1" dirty="0">
                <a:latin typeface="Arial"/>
                <a:cs typeface="Arial"/>
              </a:rPr>
              <a:t>общего слайда, </a:t>
            </a:r>
            <a:r>
              <a:rPr lang="ru-RU" sz="1400" dirty="0">
                <a:latin typeface="Arial"/>
                <a:cs typeface="Arial"/>
              </a:rPr>
              <a:t>если информация не помещается на слайде со спикером</a:t>
            </a:r>
            <a:endParaRPr dirty="0"/>
          </a:p>
          <a:p>
            <a:pPr marL="285750" indent="-285750" algn="l">
              <a:buFontTx/>
              <a:buChar char="-"/>
              <a:defRPr/>
            </a:pPr>
            <a:r>
              <a:rPr lang="ru-RU" sz="1400" dirty="0">
                <a:latin typeface="Arial"/>
                <a:cs typeface="Arial"/>
              </a:rPr>
              <a:t>При малом количестве символов заголовок и основной текст можно перенести немного ниже</a:t>
            </a:r>
            <a:endParaRPr dirty="0"/>
          </a:p>
          <a:p>
            <a:pPr marL="285750" indent="-285750" algn="l">
              <a:buFontTx/>
              <a:buChar char="-"/>
              <a:defRPr/>
            </a:pPr>
            <a:r>
              <a:rPr lang="ru-RU" sz="1400" dirty="0">
                <a:latin typeface="Arial"/>
                <a:cs typeface="Arial"/>
              </a:rPr>
              <a:t>Допускается изменение размера шрифта, если текста много (стараемся по возможности избегать большого количества символов на слайде)</a:t>
            </a:r>
            <a:endParaRPr lang="en-US" sz="1400" dirty="0">
              <a:latin typeface="Arial"/>
              <a:cs typeface="Arial"/>
            </a:endParaRPr>
          </a:p>
          <a:p>
            <a:pPr marL="285750" indent="-285750" algn="l">
              <a:buFontTx/>
              <a:buChar char="-"/>
              <a:defRPr/>
            </a:pPr>
            <a:r>
              <a:rPr lang="ru-RU" sz="1400" dirty="0">
                <a:latin typeface="Arial"/>
                <a:cs typeface="Arial"/>
              </a:rPr>
              <a:t>Гарнитура </a:t>
            </a:r>
            <a:r>
              <a:rPr lang="en-US" sz="1400" dirty="0">
                <a:latin typeface="Arial"/>
                <a:cs typeface="Arial"/>
              </a:rPr>
              <a:t>– </a:t>
            </a:r>
            <a:r>
              <a:rPr lang="en-US" sz="1400" b="1" dirty="0">
                <a:latin typeface="Arial"/>
                <a:cs typeface="Arial"/>
              </a:rPr>
              <a:t>Arial</a:t>
            </a:r>
            <a:r>
              <a:rPr lang="en-US" sz="1400" dirty="0">
                <a:latin typeface="Arial"/>
                <a:cs typeface="Arial"/>
              </a:rPr>
              <a:t>, </a:t>
            </a:r>
            <a:r>
              <a:rPr lang="ru-RU" sz="1400" dirty="0">
                <a:latin typeface="Arial"/>
                <a:cs typeface="Arial"/>
              </a:rPr>
              <a:t>для заголовков и выделения главных мыслей используется </a:t>
            </a:r>
            <a:r>
              <a:rPr lang="ru-RU" sz="1400" b="1" dirty="0">
                <a:latin typeface="Arial"/>
                <a:cs typeface="Arial"/>
              </a:rPr>
              <a:t>жирное начертание</a:t>
            </a:r>
            <a:endParaRPr dirty="0"/>
          </a:p>
        </p:txBody>
      </p:sp>
      <p:sp>
        <p:nvSpPr>
          <p:cNvPr id="14" name="Подзаголовок 2"/>
          <p:cNvSpPr txBox="1"/>
          <p:nvPr/>
        </p:nvSpPr>
        <p:spPr bwMode="auto">
          <a:xfrm>
            <a:off x="5799138" y="1828962"/>
            <a:ext cx="4932362" cy="43266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ru-RU" sz="1400">
                <a:latin typeface="Arial"/>
                <a:cs typeface="Arial"/>
              </a:rPr>
              <a:t>Готовый шаблон для презентации</a:t>
            </a:r>
            <a:endParaRPr/>
          </a:p>
          <a:p>
            <a:pPr algn="l">
              <a:defRPr/>
            </a:pPr>
            <a:r>
              <a:rPr lang="ru-RU" sz="1400">
                <a:latin typeface="Arial"/>
                <a:cs typeface="Arial"/>
              </a:rPr>
              <a:t>Нужно выбрать подходящий слайд и изменить, на нем этот текст</a:t>
            </a:r>
            <a:endParaRPr/>
          </a:p>
          <a:p>
            <a:pPr algn="l">
              <a:defRPr/>
            </a:pPr>
            <a:endParaRPr lang="ru-RU" sz="1400">
              <a:latin typeface="Arial"/>
              <a:cs typeface="Arial"/>
            </a:endParaRPr>
          </a:p>
          <a:p>
            <a:pPr algn="l">
              <a:defRPr/>
            </a:pPr>
            <a:r>
              <a:rPr lang="ru-RU" sz="1400">
                <a:latin typeface="Arial"/>
                <a:cs typeface="Arial"/>
              </a:rPr>
              <a:t>Самое главное: </a:t>
            </a:r>
            <a:endParaRPr/>
          </a:p>
          <a:p>
            <a:pPr marL="285750" indent="-285750" algn="l">
              <a:buFontTx/>
              <a:buChar char="-"/>
              <a:defRPr/>
            </a:pPr>
            <a:r>
              <a:rPr lang="ru-RU" sz="1400">
                <a:latin typeface="Arial"/>
                <a:cs typeface="Arial"/>
              </a:rPr>
              <a:t>Нужно сохранять контраст между заголовком и основным текстом</a:t>
            </a:r>
            <a:endParaRPr/>
          </a:p>
          <a:p>
            <a:pPr marL="285750" indent="-285750" algn="l">
              <a:buFontTx/>
              <a:buChar char="-"/>
              <a:defRPr/>
            </a:pPr>
            <a:r>
              <a:rPr lang="ru-RU" sz="1400">
                <a:latin typeface="Arial"/>
                <a:cs typeface="Arial"/>
              </a:rPr>
              <a:t>Данное расположение сделано для </a:t>
            </a:r>
            <a:r>
              <a:rPr lang="ru-RU" sz="1400" b="1">
                <a:latin typeface="Arial"/>
                <a:cs typeface="Arial"/>
              </a:rPr>
              <a:t>общего слайда, </a:t>
            </a:r>
            <a:r>
              <a:rPr lang="ru-RU" sz="1400">
                <a:latin typeface="Arial"/>
                <a:cs typeface="Arial"/>
              </a:rPr>
              <a:t>если информация не помещается на слайде со спикером</a:t>
            </a:r>
            <a:endParaRPr/>
          </a:p>
          <a:p>
            <a:pPr marL="285750" indent="-285750" algn="l">
              <a:buFontTx/>
              <a:buChar char="-"/>
              <a:defRPr/>
            </a:pPr>
            <a:r>
              <a:rPr lang="ru-RU" sz="1400">
                <a:latin typeface="Arial"/>
                <a:cs typeface="Arial"/>
              </a:rPr>
              <a:t>При малом количестве символов заголовок и основной текст можно перенести немного ниже</a:t>
            </a:r>
            <a:endParaRPr/>
          </a:p>
          <a:p>
            <a:pPr marL="285750" indent="-285750" algn="l">
              <a:buFontTx/>
              <a:buChar char="-"/>
              <a:defRPr/>
            </a:pPr>
            <a:r>
              <a:rPr lang="ru-RU" sz="1400">
                <a:latin typeface="Arial"/>
                <a:cs typeface="Arial"/>
              </a:rPr>
              <a:t>Допускается изменение размера шрифта, если текста много (стараемся по возможности избегать большого количества символов на слайде)</a:t>
            </a:r>
            <a:endParaRPr lang="en-US" sz="1400">
              <a:latin typeface="Arial"/>
              <a:cs typeface="Arial"/>
            </a:endParaRPr>
          </a:p>
          <a:p>
            <a:pPr marL="285750" indent="-285750" algn="l">
              <a:buFontTx/>
              <a:buChar char="-"/>
              <a:defRPr/>
            </a:pPr>
            <a:r>
              <a:rPr lang="ru-RU" sz="1400">
                <a:latin typeface="Arial"/>
                <a:cs typeface="Arial"/>
              </a:rPr>
              <a:t>Гарнитура </a:t>
            </a:r>
            <a:r>
              <a:rPr lang="en-US" sz="1400">
                <a:latin typeface="Arial"/>
                <a:cs typeface="Arial"/>
              </a:rPr>
              <a:t>– </a:t>
            </a:r>
            <a:r>
              <a:rPr lang="en-US" sz="1400" b="1">
                <a:latin typeface="Arial"/>
                <a:cs typeface="Arial"/>
              </a:rPr>
              <a:t>Arial</a:t>
            </a:r>
            <a:r>
              <a:rPr lang="en-US" sz="1400">
                <a:latin typeface="Arial"/>
                <a:cs typeface="Arial"/>
              </a:rPr>
              <a:t>, </a:t>
            </a:r>
            <a:r>
              <a:rPr lang="ru-RU" sz="1400">
                <a:latin typeface="Arial"/>
                <a:cs typeface="Arial"/>
              </a:rPr>
              <a:t>для заголовков и выделения главных мыслей используется </a:t>
            </a:r>
            <a:r>
              <a:rPr lang="ru-RU" sz="1400" b="1">
                <a:latin typeface="Arial"/>
                <a:cs typeface="Arial"/>
              </a:rPr>
              <a:t>жирное начертание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1213722" y="505685"/>
            <a:ext cx="10246759" cy="199504"/>
          </a:xfrm>
        </p:spPr>
        <p:txBody>
          <a:bodyPr>
            <a:noAutofit/>
          </a:bodyPr>
          <a:lstStyle/>
          <a:p>
            <a:pPr algn="l">
              <a:defRPr/>
            </a:pPr>
            <a:r>
              <a:rPr lang="ru-RU" sz="1100">
                <a:latin typeface="Arial"/>
                <a:cs typeface="Arial"/>
              </a:rPr>
              <a:t>Название курса</a:t>
            </a:r>
            <a:endParaRPr/>
          </a:p>
        </p:txBody>
      </p:sp>
      <p:sp>
        <p:nvSpPr>
          <p:cNvPr id="21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528639" y="1186113"/>
            <a:ext cx="4932362" cy="494952"/>
          </a:xfrm>
        </p:spPr>
        <p:txBody>
          <a:bodyPr>
            <a:noAutofit/>
          </a:bodyPr>
          <a:lstStyle/>
          <a:p>
            <a:pPr algn="l">
              <a:defRPr/>
            </a:pPr>
            <a:r>
              <a:rPr lang="ru-RU" sz="3600" b="1">
                <a:latin typeface="Arial"/>
                <a:cs typeface="Arial"/>
              </a:rPr>
              <a:t>Заголовок</a:t>
            </a:r>
            <a:endParaRPr/>
          </a:p>
        </p:txBody>
      </p:sp>
      <p:sp>
        <p:nvSpPr>
          <p:cNvPr id="12" name="Заголовок 1"/>
          <p:cNvSpPr txBox="1"/>
          <p:nvPr/>
        </p:nvSpPr>
        <p:spPr bwMode="auto">
          <a:xfrm>
            <a:off x="1213721" y="675749"/>
            <a:ext cx="10379330" cy="2327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>
              <a:lnSpc>
                <a:spcPct val="90000"/>
              </a:lnSpc>
              <a:spcBef>
                <a:spcPts val="0"/>
              </a:spcBef>
              <a:buNone/>
              <a:defRPr sz="60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ru-RU" sz="1400" b="1">
                <a:latin typeface="Arial"/>
                <a:cs typeface="Arial"/>
              </a:rPr>
              <a:t>Название темы</a:t>
            </a:r>
            <a:endParaRPr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638175" y="1925249"/>
            <a:ext cx="4679822" cy="3168908"/>
          </a:xfrm>
          <a:prstGeom prst="rect">
            <a:avLst/>
          </a:prstGeom>
        </p:spPr>
      </p:pic>
      <p:sp>
        <p:nvSpPr>
          <p:cNvPr id="18" name="Подзаголовок 2"/>
          <p:cNvSpPr txBox="1"/>
          <p:nvPr/>
        </p:nvSpPr>
        <p:spPr bwMode="auto">
          <a:xfrm>
            <a:off x="5799138" y="1828962"/>
            <a:ext cx="4932362" cy="43266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ru-RU" sz="1400">
                <a:latin typeface="Arial"/>
                <a:cs typeface="Arial"/>
              </a:rPr>
              <a:t>Готовый шаблон для презентации</a:t>
            </a:r>
            <a:endParaRPr/>
          </a:p>
          <a:p>
            <a:pPr algn="l">
              <a:defRPr/>
            </a:pPr>
            <a:r>
              <a:rPr lang="ru-RU" sz="1400">
                <a:latin typeface="Arial"/>
                <a:cs typeface="Arial"/>
              </a:rPr>
              <a:t>Нужно выбрать подходящий слайд и изменить, на нем этот текст</a:t>
            </a:r>
            <a:endParaRPr/>
          </a:p>
          <a:p>
            <a:pPr algn="l">
              <a:defRPr/>
            </a:pPr>
            <a:endParaRPr lang="ru-RU" sz="1400">
              <a:latin typeface="Arial"/>
              <a:cs typeface="Arial"/>
            </a:endParaRPr>
          </a:p>
          <a:p>
            <a:pPr algn="l">
              <a:defRPr/>
            </a:pPr>
            <a:r>
              <a:rPr lang="ru-RU" sz="1400">
                <a:latin typeface="Arial"/>
                <a:cs typeface="Arial"/>
              </a:rPr>
              <a:t>Самое главное: </a:t>
            </a:r>
            <a:endParaRPr/>
          </a:p>
          <a:p>
            <a:pPr marL="285750" indent="-285750" algn="l">
              <a:buFontTx/>
              <a:buChar char="-"/>
              <a:defRPr/>
            </a:pPr>
            <a:r>
              <a:rPr lang="ru-RU" sz="1400">
                <a:latin typeface="Arial"/>
                <a:cs typeface="Arial"/>
              </a:rPr>
              <a:t>Нужно сохранять контраст между заголовком и основным текстом</a:t>
            </a:r>
            <a:endParaRPr/>
          </a:p>
          <a:p>
            <a:pPr marL="285750" indent="-285750" algn="l">
              <a:buFontTx/>
              <a:buChar char="-"/>
              <a:defRPr/>
            </a:pPr>
            <a:r>
              <a:rPr lang="ru-RU" sz="1400">
                <a:latin typeface="Arial"/>
                <a:cs typeface="Arial"/>
              </a:rPr>
              <a:t>Данное расположение сделано для </a:t>
            </a:r>
            <a:r>
              <a:rPr lang="ru-RU" sz="1400" b="1">
                <a:latin typeface="Arial"/>
                <a:cs typeface="Arial"/>
              </a:rPr>
              <a:t>общего слайда с картинкой, </a:t>
            </a:r>
            <a:r>
              <a:rPr lang="ru-RU" sz="1400">
                <a:latin typeface="Arial"/>
                <a:cs typeface="Arial"/>
              </a:rPr>
              <a:t>если информация не помещается на слайде со спикером</a:t>
            </a:r>
            <a:endParaRPr/>
          </a:p>
          <a:p>
            <a:pPr marL="285750" indent="-285750" algn="l">
              <a:buFontTx/>
              <a:buChar char="-"/>
              <a:defRPr/>
            </a:pPr>
            <a:r>
              <a:rPr lang="ru-RU" sz="1400">
                <a:latin typeface="Arial"/>
                <a:cs typeface="Arial"/>
              </a:rPr>
              <a:t>При малом количестве символов заголовок и основной текст можно перенести немного ниже</a:t>
            </a:r>
            <a:endParaRPr/>
          </a:p>
          <a:p>
            <a:pPr marL="285750" indent="-285750" algn="l">
              <a:buFontTx/>
              <a:buChar char="-"/>
              <a:defRPr/>
            </a:pPr>
            <a:r>
              <a:rPr lang="ru-RU" sz="1400">
                <a:latin typeface="Arial"/>
                <a:cs typeface="Arial"/>
              </a:rPr>
              <a:t>Допускается изменение размера шрифта, если текста много (стараемся по возможности избегать большого количества символов на слайде)</a:t>
            </a:r>
            <a:endParaRPr lang="en-US" sz="1400">
              <a:latin typeface="Arial"/>
              <a:cs typeface="Arial"/>
            </a:endParaRPr>
          </a:p>
          <a:p>
            <a:pPr marL="285750" indent="-285750" algn="l">
              <a:buFontTx/>
              <a:buChar char="-"/>
              <a:defRPr/>
            </a:pPr>
            <a:r>
              <a:rPr lang="ru-RU" sz="1400">
                <a:latin typeface="Arial"/>
                <a:cs typeface="Arial"/>
              </a:rPr>
              <a:t>Гарнитура </a:t>
            </a:r>
            <a:r>
              <a:rPr lang="en-US" sz="1400">
                <a:latin typeface="Arial"/>
                <a:cs typeface="Arial"/>
              </a:rPr>
              <a:t>– </a:t>
            </a:r>
            <a:r>
              <a:rPr lang="en-US" sz="1400" b="1">
                <a:latin typeface="Arial"/>
                <a:cs typeface="Arial"/>
              </a:rPr>
              <a:t>Arial</a:t>
            </a:r>
            <a:r>
              <a:rPr lang="en-US" sz="1400">
                <a:latin typeface="Arial"/>
                <a:cs typeface="Arial"/>
              </a:rPr>
              <a:t>, </a:t>
            </a:r>
            <a:r>
              <a:rPr lang="ru-RU" sz="1400">
                <a:latin typeface="Arial"/>
                <a:cs typeface="Arial"/>
              </a:rPr>
              <a:t>для заголовков и выделения главных мыслей используется </a:t>
            </a:r>
            <a:r>
              <a:rPr lang="ru-RU" sz="1400" b="1">
                <a:latin typeface="Arial"/>
                <a:cs typeface="Arial"/>
              </a:rPr>
              <a:t>жирное начертание</a:t>
            </a:r>
            <a:endParaRPr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DD3D1FD-E781-4E5E-A23E-EFBA22DF41D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" r="89563" b="84861"/>
          <a:stretch/>
        </p:blipFill>
        <p:spPr bwMode="auto">
          <a:xfrm>
            <a:off x="1" y="0"/>
            <a:ext cx="1272540" cy="103821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1213721" y="505685"/>
            <a:ext cx="6001725" cy="199504"/>
          </a:xfrm>
        </p:spPr>
        <p:txBody>
          <a:bodyPr>
            <a:noAutofit/>
          </a:bodyPr>
          <a:lstStyle/>
          <a:p>
            <a:pPr algn="l">
              <a:defRPr/>
            </a:pPr>
            <a:r>
              <a:rPr lang="ru-RU" sz="1100">
                <a:latin typeface="Arial"/>
                <a:cs typeface="Arial"/>
              </a:rPr>
              <a:t>Название курса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528639" y="1186113"/>
            <a:ext cx="4932362" cy="494952"/>
          </a:xfrm>
        </p:spPr>
        <p:txBody>
          <a:bodyPr>
            <a:noAutofit/>
          </a:bodyPr>
          <a:lstStyle/>
          <a:p>
            <a:pPr algn="l">
              <a:defRPr/>
            </a:pPr>
            <a:r>
              <a:rPr lang="ru-RU" sz="3600" b="1">
                <a:latin typeface="Arial"/>
                <a:cs typeface="Arial"/>
              </a:rPr>
              <a:t>Заголовок</a:t>
            </a:r>
            <a:endParaRPr/>
          </a:p>
        </p:txBody>
      </p:sp>
      <p:sp>
        <p:nvSpPr>
          <p:cNvPr id="12" name="Заголовок 1"/>
          <p:cNvSpPr txBox="1"/>
          <p:nvPr/>
        </p:nvSpPr>
        <p:spPr bwMode="auto">
          <a:xfrm>
            <a:off x="1213721" y="675749"/>
            <a:ext cx="10379330" cy="2327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>
              <a:lnSpc>
                <a:spcPct val="90000"/>
              </a:lnSpc>
              <a:spcBef>
                <a:spcPts val="0"/>
              </a:spcBef>
              <a:buNone/>
              <a:defRPr sz="60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ru-RU" sz="1400" b="1">
                <a:latin typeface="Arial"/>
                <a:cs typeface="Arial"/>
              </a:rPr>
              <a:t>Название темы</a:t>
            </a:r>
            <a:endParaRPr/>
          </a:p>
        </p:txBody>
      </p:sp>
      <p:sp>
        <p:nvSpPr>
          <p:cNvPr id="13" name="Подзаголовок 2"/>
          <p:cNvSpPr txBox="1"/>
          <p:nvPr/>
        </p:nvSpPr>
        <p:spPr bwMode="auto">
          <a:xfrm>
            <a:off x="528638" y="1828962"/>
            <a:ext cx="4932362" cy="43266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ru-RU" sz="1400">
                <a:latin typeface="Arial"/>
                <a:cs typeface="Arial"/>
              </a:rPr>
              <a:t>Готовый шаблон для презентации</a:t>
            </a:r>
            <a:endParaRPr/>
          </a:p>
          <a:p>
            <a:pPr algn="l">
              <a:defRPr/>
            </a:pPr>
            <a:r>
              <a:rPr lang="ru-RU" sz="1400">
                <a:latin typeface="Arial"/>
                <a:cs typeface="Arial"/>
              </a:rPr>
              <a:t>Нужно выбрать подходящий слайд и изменить, на нем этот текст</a:t>
            </a:r>
            <a:endParaRPr/>
          </a:p>
          <a:p>
            <a:pPr algn="l">
              <a:defRPr/>
            </a:pPr>
            <a:endParaRPr lang="ru-RU" sz="1400">
              <a:latin typeface="Arial"/>
              <a:cs typeface="Arial"/>
            </a:endParaRPr>
          </a:p>
          <a:p>
            <a:pPr algn="l">
              <a:defRPr/>
            </a:pPr>
            <a:r>
              <a:rPr lang="ru-RU" sz="1400">
                <a:latin typeface="Arial"/>
                <a:cs typeface="Arial"/>
              </a:rPr>
              <a:t>Самое главное: </a:t>
            </a:r>
            <a:endParaRPr/>
          </a:p>
          <a:p>
            <a:pPr marL="285750" indent="-285750" algn="l">
              <a:buFontTx/>
              <a:buChar char="-"/>
              <a:defRPr/>
            </a:pPr>
            <a:r>
              <a:rPr lang="ru-RU" sz="1400">
                <a:latin typeface="Arial"/>
                <a:cs typeface="Arial"/>
              </a:rPr>
              <a:t>Нужно сохранять контраст между заголовком и основным текстом</a:t>
            </a:r>
            <a:endParaRPr/>
          </a:p>
          <a:p>
            <a:pPr marL="285750" indent="-285750" algn="l">
              <a:buFontTx/>
              <a:buChar char="-"/>
              <a:defRPr/>
            </a:pPr>
            <a:r>
              <a:rPr lang="ru-RU" sz="1400">
                <a:latin typeface="Arial"/>
                <a:cs typeface="Arial"/>
              </a:rPr>
              <a:t>Данное расположение для </a:t>
            </a:r>
            <a:r>
              <a:rPr lang="ru-RU" sz="1400" b="1">
                <a:latin typeface="Arial"/>
                <a:cs typeface="Arial"/>
              </a:rPr>
              <a:t>спикера справа, слайд без картинки</a:t>
            </a:r>
            <a:endParaRPr lang="ru-RU" sz="1400">
              <a:latin typeface="Arial"/>
              <a:cs typeface="Arial"/>
            </a:endParaRPr>
          </a:p>
          <a:p>
            <a:pPr marL="285750" indent="-285750" algn="l">
              <a:buFontTx/>
              <a:buChar char="-"/>
              <a:defRPr/>
            </a:pPr>
            <a:r>
              <a:rPr lang="ru-RU" sz="1400">
                <a:latin typeface="Arial"/>
                <a:cs typeface="Arial"/>
              </a:rPr>
              <a:t>При малом количестве символов заголовок и основной текст можно перенести немного ниже</a:t>
            </a:r>
            <a:endParaRPr/>
          </a:p>
          <a:p>
            <a:pPr marL="285750" indent="-285750" algn="l">
              <a:buFontTx/>
              <a:buChar char="-"/>
              <a:defRPr/>
            </a:pPr>
            <a:r>
              <a:rPr lang="ru-RU" sz="1400">
                <a:latin typeface="Arial"/>
                <a:cs typeface="Arial"/>
              </a:rPr>
              <a:t>Допускается изменение размера шрифта, если текста много (стараемся по возможности избегать большого количества символов на слайде)</a:t>
            </a:r>
            <a:endParaRPr lang="en-US" sz="1400">
              <a:latin typeface="Arial"/>
              <a:cs typeface="Arial"/>
            </a:endParaRPr>
          </a:p>
          <a:p>
            <a:pPr marL="285750" indent="-285750" algn="l">
              <a:buFontTx/>
              <a:buChar char="-"/>
              <a:defRPr/>
            </a:pPr>
            <a:r>
              <a:rPr lang="ru-RU" sz="1400">
                <a:latin typeface="Arial"/>
                <a:cs typeface="Arial"/>
              </a:rPr>
              <a:t>Гарнитура </a:t>
            </a:r>
            <a:r>
              <a:rPr lang="en-US" sz="1400">
                <a:latin typeface="Arial"/>
                <a:cs typeface="Arial"/>
              </a:rPr>
              <a:t>– </a:t>
            </a:r>
            <a:r>
              <a:rPr lang="en-US" sz="1400" b="1">
                <a:latin typeface="Arial"/>
                <a:cs typeface="Arial"/>
              </a:rPr>
              <a:t>Arial</a:t>
            </a:r>
            <a:r>
              <a:rPr lang="en-US" sz="1400">
                <a:latin typeface="Arial"/>
                <a:cs typeface="Arial"/>
              </a:rPr>
              <a:t>, </a:t>
            </a:r>
            <a:r>
              <a:rPr lang="ru-RU" sz="1400">
                <a:latin typeface="Arial"/>
                <a:cs typeface="Arial"/>
              </a:rPr>
              <a:t>для заголовков и выделения главных мыслей используется </a:t>
            </a:r>
            <a:r>
              <a:rPr lang="ru-RU" sz="1400" b="1">
                <a:latin typeface="Arial"/>
                <a:cs typeface="Arial"/>
              </a:rPr>
              <a:t>жирное начертание</a:t>
            </a:r>
            <a:endParaRPr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CF46FED-4F2F-4624-8026-9BC6C75DDDC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" r="89563" b="84861"/>
          <a:stretch/>
        </p:blipFill>
        <p:spPr bwMode="auto">
          <a:xfrm>
            <a:off x="1" y="0"/>
            <a:ext cx="1272540" cy="103821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1213721" y="505685"/>
            <a:ext cx="6001725" cy="199504"/>
          </a:xfrm>
        </p:spPr>
        <p:txBody>
          <a:bodyPr>
            <a:noAutofit/>
          </a:bodyPr>
          <a:lstStyle/>
          <a:p>
            <a:pPr algn="l">
              <a:defRPr/>
            </a:pPr>
            <a:r>
              <a:rPr lang="ru-RU" sz="1100">
                <a:latin typeface="Arial"/>
                <a:cs typeface="Arial"/>
              </a:rPr>
              <a:t>Название курса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528639" y="1052838"/>
            <a:ext cx="4932362" cy="1199801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  <a:defRPr/>
            </a:pPr>
            <a:r>
              <a:rPr lang="ru-RU" sz="3600" b="1">
                <a:latin typeface="Arial"/>
                <a:cs typeface="Arial"/>
              </a:rPr>
              <a:t>Более большой заголовок</a:t>
            </a:r>
            <a:endParaRPr/>
          </a:p>
        </p:txBody>
      </p:sp>
      <p:sp>
        <p:nvSpPr>
          <p:cNvPr id="12" name="Заголовок 1"/>
          <p:cNvSpPr txBox="1"/>
          <p:nvPr/>
        </p:nvSpPr>
        <p:spPr bwMode="auto">
          <a:xfrm>
            <a:off x="1213721" y="675749"/>
            <a:ext cx="10379330" cy="2327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>
              <a:lnSpc>
                <a:spcPct val="90000"/>
              </a:lnSpc>
              <a:spcBef>
                <a:spcPts val="0"/>
              </a:spcBef>
              <a:buNone/>
              <a:defRPr sz="60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ru-RU" sz="1400" b="1">
                <a:latin typeface="Arial"/>
                <a:cs typeface="Arial"/>
              </a:rPr>
              <a:t>Название темы</a:t>
            </a:r>
            <a:endParaRPr/>
          </a:p>
        </p:txBody>
      </p:sp>
      <p:sp>
        <p:nvSpPr>
          <p:cNvPr id="13" name="Подзаголовок 2"/>
          <p:cNvSpPr txBox="1"/>
          <p:nvPr/>
        </p:nvSpPr>
        <p:spPr bwMode="auto">
          <a:xfrm>
            <a:off x="528638" y="2252639"/>
            <a:ext cx="4932362" cy="43266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ru-RU" sz="1400">
                <a:latin typeface="Arial"/>
                <a:cs typeface="Arial"/>
              </a:rPr>
              <a:t>Готовый шаблон для презентации</a:t>
            </a:r>
            <a:endParaRPr/>
          </a:p>
          <a:p>
            <a:pPr algn="l">
              <a:defRPr/>
            </a:pPr>
            <a:r>
              <a:rPr lang="ru-RU" sz="1400">
                <a:latin typeface="Arial"/>
                <a:cs typeface="Arial"/>
              </a:rPr>
              <a:t>Нужно выбрать подходящий слайд и изменить, на нем этот текст</a:t>
            </a:r>
            <a:endParaRPr/>
          </a:p>
          <a:p>
            <a:pPr algn="l">
              <a:defRPr/>
            </a:pPr>
            <a:endParaRPr lang="ru-RU" sz="1400">
              <a:latin typeface="Arial"/>
              <a:cs typeface="Arial"/>
            </a:endParaRPr>
          </a:p>
          <a:p>
            <a:pPr algn="l">
              <a:defRPr/>
            </a:pPr>
            <a:r>
              <a:rPr lang="ru-RU" sz="1400">
                <a:latin typeface="Arial"/>
                <a:cs typeface="Arial"/>
              </a:rPr>
              <a:t>Самое главное: </a:t>
            </a:r>
            <a:endParaRPr/>
          </a:p>
          <a:p>
            <a:pPr marL="285750" indent="-285750" algn="l">
              <a:buFontTx/>
              <a:buChar char="-"/>
              <a:defRPr/>
            </a:pPr>
            <a:r>
              <a:rPr lang="ru-RU" sz="1400">
                <a:latin typeface="Arial"/>
                <a:cs typeface="Arial"/>
              </a:rPr>
              <a:t>Нужно сохранять контраст между заголовком и основным текстом</a:t>
            </a:r>
            <a:endParaRPr/>
          </a:p>
          <a:p>
            <a:pPr marL="285750" indent="-285750" algn="l">
              <a:buFontTx/>
              <a:buChar char="-"/>
              <a:defRPr/>
            </a:pPr>
            <a:r>
              <a:rPr lang="ru-RU" sz="1400">
                <a:latin typeface="Arial"/>
                <a:cs typeface="Arial"/>
              </a:rPr>
              <a:t>Данное расположение для </a:t>
            </a:r>
            <a:r>
              <a:rPr lang="ru-RU" sz="1400" b="1">
                <a:latin typeface="Arial"/>
                <a:cs typeface="Arial"/>
              </a:rPr>
              <a:t>спикера справа, слайд без картинки</a:t>
            </a:r>
            <a:endParaRPr lang="ru-RU" sz="1400">
              <a:latin typeface="Arial"/>
              <a:cs typeface="Arial"/>
            </a:endParaRPr>
          </a:p>
          <a:p>
            <a:pPr marL="285750" indent="-285750" algn="l">
              <a:buFontTx/>
              <a:buChar char="-"/>
              <a:defRPr/>
            </a:pPr>
            <a:r>
              <a:rPr lang="ru-RU" sz="1400">
                <a:latin typeface="Arial"/>
                <a:cs typeface="Arial"/>
              </a:rPr>
              <a:t>При малом количестве символов заголовок и основной текст можно перенести немного ниже</a:t>
            </a:r>
            <a:endParaRPr/>
          </a:p>
          <a:p>
            <a:pPr marL="285750" indent="-285750" algn="l">
              <a:buFontTx/>
              <a:buChar char="-"/>
              <a:defRPr/>
            </a:pPr>
            <a:r>
              <a:rPr lang="ru-RU" sz="1400">
                <a:latin typeface="Arial"/>
                <a:cs typeface="Arial"/>
              </a:rPr>
              <a:t>Допускается изменение размера шрифта, если текста много (стараемся по возможности избегать большого количества символов на слайде)</a:t>
            </a:r>
            <a:endParaRPr lang="en-US" sz="1400">
              <a:latin typeface="Arial"/>
              <a:cs typeface="Arial"/>
            </a:endParaRPr>
          </a:p>
          <a:p>
            <a:pPr marL="285750" indent="-285750" algn="l">
              <a:buFontTx/>
              <a:buChar char="-"/>
              <a:defRPr/>
            </a:pPr>
            <a:r>
              <a:rPr lang="ru-RU" sz="1400">
                <a:latin typeface="Arial"/>
                <a:cs typeface="Arial"/>
              </a:rPr>
              <a:t>Гарнитура </a:t>
            </a:r>
            <a:r>
              <a:rPr lang="en-US" sz="1400">
                <a:latin typeface="Arial"/>
                <a:cs typeface="Arial"/>
              </a:rPr>
              <a:t>– </a:t>
            </a:r>
            <a:r>
              <a:rPr lang="en-US" sz="1400" b="1">
                <a:latin typeface="Arial"/>
                <a:cs typeface="Arial"/>
              </a:rPr>
              <a:t>Arial</a:t>
            </a:r>
            <a:r>
              <a:rPr lang="en-US" sz="1400">
                <a:latin typeface="Arial"/>
                <a:cs typeface="Arial"/>
              </a:rPr>
              <a:t>, </a:t>
            </a:r>
            <a:r>
              <a:rPr lang="ru-RU" sz="1400">
                <a:latin typeface="Arial"/>
                <a:cs typeface="Arial"/>
              </a:rPr>
              <a:t>для заголовков и выделения главных мыслей используется </a:t>
            </a:r>
            <a:r>
              <a:rPr lang="ru-RU" sz="1400" b="1">
                <a:latin typeface="Arial"/>
                <a:cs typeface="Arial"/>
              </a:rPr>
              <a:t>жирное начертание</a:t>
            </a:r>
            <a:endParaRPr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7ECF386-7DE4-4801-A922-C12C55B1141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" r="89563" b="84861"/>
          <a:stretch/>
        </p:blipFill>
        <p:spPr bwMode="auto">
          <a:xfrm>
            <a:off x="1" y="0"/>
            <a:ext cx="1272540" cy="103821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</TotalTime>
  <Words>907</Words>
  <Application>Microsoft Office PowerPoint</Application>
  <DocSecurity>0</DocSecurity>
  <PresentationFormat>Широкоэкранный</PresentationFormat>
  <Paragraphs>125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Тема Office</vt:lpstr>
      <vt:lpstr>Название курса</vt:lpstr>
      <vt:lpstr>Название курса</vt:lpstr>
      <vt:lpstr>Название курса</vt:lpstr>
      <vt:lpstr>Название курса</vt:lpstr>
      <vt:lpstr>Название курса</vt:lpstr>
      <vt:lpstr>Название курса</vt:lpstr>
      <vt:lpstr>Название курса</vt:lpstr>
      <vt:lpstr>Название курса</vt:lpstr>
      <vt:lpstr>Название курса</vt:lpstr>
      <vt:lpstr>Название курса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Андрей</dc:creator>
  <cp:keywords/>
  <dc:description/>
  <cp:lastModifiedBy>Кропотова Эльвира Исааковна</cp:lastModifiedBy>
  <cp:revision>25</cp:revision>
  <dcterms:created xsi:type="dcterms:W3CDTF">2023-08-22T23:37:44Z</dcterms:created>
  <dcterms:modified xsi:type="dcterms:W3CDTF">2026-09-08T05:45:10Z</dcterms:modified>
  <cp:category/>
  <dc:identifier/>
  <cp:contentStatus/>
  <dc:language/>
  <cp:version/>
</cp:coreProperties>
</file>